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259" r:id="rId3"/>
    <p:sldId id="257" r:id="rId4"/>
    <p:sldId id="261" r:id="rId5"/>
    <p:sldId id="281" r:id="rId6"/>
    <p:sldId id="286" r:id="rId7"/>
    <p:sldId id="287" r:id="rId8"/>
    <p:sldId id="299" r:id="rId9"/>
    <p:sldId id="288" r:id="rId10"/>
    <p:sldId id="268" r:id="rId11"/>
    <p:sldId id="271" r:id="rId12"/>
    <p:sldId id="294" r:id="rId13"/>
    <p:sldId id="258" r:id="rId14"/>
    <p:sldId id="270" r:id="rId15"/>
    <p:sldId id="274" r:id="rId16"/>
    <p:sldId id="275" r:id="rId17"/>
    <p:sldId id="295" r:id="rId18"/>
    <p:sldId id="296" r:id="rId19"/>
    <p:sldId id="297" r:id="rId20"/>
    <p:sldId id="276" r:id="rId21"/>
    <p:sldId id="277" r:id="rId22"/>
    <p:sldId id="290" r:id="rId23"/>
    <p:sldId id="291" r:id="rId24"/>
    <p:sldId id="289" r:id="rId25"/>
    <p:sldId id="292" r:id="rId26"/>
    <p:sldId id="293" r:id="rId27"/>
    <p:sldId id="279" r:id="rId28"/>
    <p:sldId id="280" r:id="rId29"/>
    <p:sldId id="302" r:id="rId30"/>
    <p:sldId id="306" r:id="rId31"/>
    <p:sldId id="303" r:id="rId32"/>
    <p:sldId id="305" r:id="rId33"/>
    <p:sldId id="304" r:id="rId34"/>
    <p:sldId id="272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2319B9-80BA-4338-970C-F0B46E000C5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681FCC-18EF-46AB-BDFF-7F660638FA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u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«</a:t>
            </a:r>
            <a:r>
              <a:rPr lang="ru-RU" sz="4400" dirty="0" err="1" smtClean="0">
                <a:solidFill>
                  <a:srgbClr val="92D050"/>
                </a:solidFill>
              </a:rPr>
              <a:t>Гендерная</a:t>
            </a:r>
            <a:r>
              <a:rPr lang="ru-RU" sz="4400" dirty="0" smtClean="0">
                <a:solidFill>
                  <a:srgbClr val="92D050"/>
                </a:solidFill>
              </a:rPr>
              <a:t> социализация в игровой деятельности дошкольников»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Подготовила : воспитатель 1 кв.категории Васильева </a:t>
            </a:r>
            <a:r>
              <a:rPr lang="ru-RU" sz="2800" dirty="0" smtClean="0"/>
              <a:t>Татьяна Сергеевна.</a:t>
            </a:r>
            <a:endParaRPr lang="ru-RU" sz="2800" dirty="0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u="sng" dirty="0" smtClean="0"/>
              <a:t>С учетом </a:t>
            </a:r>
            <a:r>
              <a:rPr lang="ru-RU" sz="2800" b="1" i="1" u="sng" dirty="0" err="1" smtClean="0"/>
              <a:t>гендерного</a:t>
            </a:r>
            <a:r>
              <a:rPr lang="ru-RU" sz="2800" b="1" i="1" u="sng" dirty="0" smtClean="0"/>
              <a:t> подхода, помимо общепринятых, в группах должны быть введены следующие элементы предметно-развивающей среды: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Мини-уголки мужского и женского труда, содержание оборудования, необходимое для формирования мужских и женских умений (мастерские с набором простых инструментов, фрагменты кухонного блока, доски для глаженья кукольного белья, мытья игрушек, шкафы с посудой);</a:t>
            </a:r>
          </a:p>
          <a:p>
            <a:pPr>
              <a:buNone/>
            </a:pPr>
            <a:r>
              <a:rPr lang="ru-RU" dirty="0" smtClean="0"/>
              <a:t>- Куклы-мальчики и куклы-девочки со всеми необходимыми атрибутами и аксессуарами, способствующей выполнению различных социальных ролей;</a:t>
            </a:r>
          </a:p>
          <a:p>
            <a:pPr>
              <a:buNone/>
            </a:pPr>
            <a:r>
              <a:rPr lang="ru-RU" dirty="0" smtClean="0"/>
              <a:t>- Уголки красоты, позволяющие ребенку самостоятельно навести порядок во внешнем виде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"/>
          </a:xfrm>
        </p:spPr>
        <p:txBody>
          <a:bodyPr>
            <a:normAutofit fontScale="90000"/>
          </a:bodyPr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b="1" i="1" u="sng" dirty="0" smtClean="0"/>
              <a:t>При проведении работы по воспитанию детей с учётом их </a:t>
            </a:r>
            <a:r>
              <a:rPr lang="ru-RU" sz="3000" b="1" i="1" u="sng" dirty="0" err="1" smtClean="0"/>
              <a:t>гендерных</a:t>
            </a:r>
            <a:r>
              <a:rPr lang="ru-RU" sz="3000" b="1" i="1" u="sng" dirty="0" smtClean="0"/>
              <a:t> особенностей  обращается  внимание на следующее:</a:t>
            </a:r>
          </a:p>
          <a:p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• НА  </a:t>
            </a:r>
            <a:r>
              <a:rPr lang="ru-RU" sz="3000" dirty="0" smtClean="0"/>
              <a:t>привлекательность игрового материала и ролевой атрибутики с целью привлечения детей к отражению в игре социально одобряемых образов женского и мужского поведения;</a:t>
            </a:r>
          </a:p>
          <a:p>
            <a:pPr>
              <a:buNone/>
            </a:pPr>
            <a:r>
              <a:rPr lang="ru-RU" sz="3000" dirty="0" smtClean="0"/>
              <a:t>•</a:t>
            </a:r>
            <a:r>
              <a:rPr lang="ru-RU" sz="3000" b="1" dirty="0" smtClean="0"/>
              <a:t>НА</a:t>
            </a:r>
            <a:r>
              <a:rPr lang="ru-RU" sz="3000" dirty="0" smtClean="0"/>
              <a:t> достаточность и полноту материала для игр, в процессе которой девочки воспроизводят модель социального поведения женщины – матери;</a:t>
            </a:r>
          </a:p>
          <a:p>
            <a:pPr>
              <a:buNone/>
            </a:pPr>
            <a:r>
              <a:rPr lang="ru-RU" sz="3000" dirty="0" smtClean="0"/>
              <a:t>•</a:t>
            </a:r>
            <a:r>
              <a:rPr lang="ru-RU" sz="3000" b="1" dirty="0" smtClean="0"/>
              <a:t> НА </a:t>
            </a:r>
            <a:r>
              <a:rPr lang="ru-RU" sz="3000" dirty="0" smtClean="0"/>
              <a:t>наличие атрибутики и маркеров игрового пространства для игр – «путешествий» в которых для мальчиков представляется возможность проиграть мужскую модель поведения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2016224"/>
          </a:xfrm>
        </p:spPr>
        <p:txBody>
          <a:bodyPr/>
          <a:lstStyle/>
          <a:p>
            <a:pPr algn="ctr"/>
            <a:r>
              <a:rPr lang="ru-RU" sz="6600" dirty="0" err="1" smtClean="0"/>
              <a:t>Фотоотчет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Группа №10</a:t>
            </a:r>
            <a:endParaRPr lang="ru-RU" dirty="0"/>
          </a:p>
        </p:txBody>
      </p:sp>
      <p:pic>
        <p:nvPicPr>
          <p:cNvPr id="2050" name="Picture 2" descr="G:\фото уголков по гендерному\10\DSC0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3501008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G:\фото уголков по гендерному\10\DSC0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3074" name="Picture 2" descr="G:\фото уголков по гендерному\10\DSC0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8840"/>
            <a:ext cx="4038600" cy="4104456"/>
          </a:xfrm>
          <a:prstGeom prst="rect">
            <a:avLst/>
          </a:prstGeom>
          <a:noFill/>
        </p:spPr>
      </p:pic>
      <p:pic>
        <p:nvPicPr>
          <p:cNvPr id="3075" name="Picture 3" descr="G:\фото уголков по гендерному\10\DSC000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9991" y="2132856"/>
            <a:ext cx="4536504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уголков по гендерному\10\DSC00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6832"/>
            <a:ext cx="4038600" cy="3960440"/>
          </a:xfrm>
          <a:prstGeom prst="rect">
            <a:avLst/>
          </a:prstGeom>
          <a:noFill/>
        </p:spPr>
      </p:pic>
      <p:pic>
        <p:nvPicPr>
          <p:cNvPr id="4099" name="Picture 3" descr="G:\фото уголков по гендерному\10\DSC0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64856" y="2340001"/>
            <a:ext cx="4312295" cy="3321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5122" name="Picture 2" descr="G:\фото уголков по гендерному\10\DSC0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38600" cy="3312368"/>
          </a:xfrm>
          <a:prstGeom prst="rect">
            <a:avLst/>
          </a:prstGeom>
          <a:noFill/>
        </p:spPr>
      </p:pic>
      <p:pic>
        <p:nvPicPr>
          <p:cNvPr id="5123" name="Picture 3" descr="G:\фото уголков по гендерному\10\DSC00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53742" y="2415006"/>
            <a:ext cx="4027516" cy="344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фото уголков по гендерному\10\DSC000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764705"/>
            <a:ext cx="6382676" cy="5559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фото уголков по гендерному\10\DSC0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G:\фото уголков по гендерному\10\DSC00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фото уголков по гендерному\10\DSC000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гендер\ген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№4</a:t>
            </a:r>
            <a:endParaRPr lang="ru-RU" dirty="0"/>
          </a:p>
        </p:txBody>
      </p:sp>
      <p:pic>
        <p:nvPicPr>
          <p:cNvPr id="6146" name="Picture 2" descr="G:\фото уголков по гендерному\4\DSC00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86" y="1631878"/>
            <a:ext cx="4038600" cy="3447430"/>
          </a:xfrm>
          <a:prstGeom prst="rect">
            <a:avLst/>
          </a:prstGeom>
          <a:noFill/>
        </p:spPr>
      </p:pic>
      <p:pic>
        <p:nvPicPr>
          <p:cNvPr id="2050" name="Picture 2" descr="G:\фото уголков по гендерному\4\DSC00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7170" name="Picture 2" descr="G:\фото уголков по гендерному\4\DSC00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1"/>
            <a:ext cx="7272808" cy="5055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уголков по гендерному\4\DSC001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56084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фото уголков по гендерному\4\DSC00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G:\фото уголков по гендерному\4\DSC00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то уголков по гендерному\4\DSC001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6048672" cy="5040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 уголков по гендерному\4\DSC00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480720" cy="5181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то уголков по гендерному\4\DSC001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5"/>
            <a:ext cx="7056784" cy="5199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Группа №8</a:t>
            </a:r>
            <a:endParaRPr lang="ru-RU" dirty="0"/>
          </a:p>
        </p:txBody>
      </p:sp>
      <p:pic>
        <p:nvPicPr>
          <p:cNvPr id="9218" name="Picture 2" descr="G:\фото уголков по гендерному\8\SAM_19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4172272" cy="3207147"/>
          </a:xfrm>
          <a:prstGeom prst="rect">
            <a:avLst/>
          </a:prstGeom>
          <a:noFill/>
        </p:spPr>
      </p:pic>
      <p:pic>
        <p:nvPicPr>
          <p:cNvPr id="1026" name="Picture 2" descr="G:\фото уголков по гендерному\8\SAM_19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endParaRPr lang="ru-RU" dirty="0"/>
          </a:p>
        </p:txBody>
      </p:sp>
      <p:pic>
        <p:nvPicPr>
          <p:cNvPr id="10242" name="Picture 2" descr="G:\фото уголков по гендерному\8\SAM_1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61136">
            <a:off x="395536" y="1340768"/>
            <a:ext cx="4038600" cy="3384375"/>
          </a:xfrm>
          <a:prstGeom prst="rect">
            <a:avLst/>
          </a:prstGeom>
          <a:noFill/>
        </p:spPr>
      </p:pic>
      <p:pic>
        <p:nvPicPr>
          <p:cNvPr id="10243" name="Picture 3" descr="G:\фото уголков по гендерному\8\SAM_1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4038600" cy="34563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Группа №13</a:t>
            </a:r>
            <a:endParaRPr lang="ru-RU" sz="4000" dirty="0"/>
          </a:p>
        </p:txBody>
      </p:sp>
      <p:pic>
        <p:nvPicPr>
          <p:cNvPr id="5122" name="Picture 2" descr="G:\кто я\IMG_31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гендер\ген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1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кто я\IMG_31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кто я\IMG_3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7" y="1920875"/>
            <a:ext cx="2955925" cy="4433888"/>
          </a:xfrm>
          <a:prstGeom prst="rect">
            <a:avLst/>
          </a:prstGeom>
          <a:noFill/>
        </p:spPr>
      </p:pic>
      <p:pic>
        <p:nvPicPr>
          <p:cNvPr id="6147" name="Picture 3" descr="G:\кто я\IMG_3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537" y="1920875"/>
            <a:ext cx="2955925" cy="4433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G:\кто я\IMG_31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кто я\IMG_31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Я думаю, что наработанный опыт нашего педагогического коллектива будет углубляться и совершенствоваться в дальнейшем.</a:t>
            </a:r>
            <a:endParaRPr lang="ru-RU" sz="3600" dirty="0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 descr="G:\детские картинки\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619268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гендер\ген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Какие они наши дети:</a:t>
            </a:r>
            <a:endParaRPr lang="ru-RU" dirty="0"/>
          </a:p>
        </p:txBody>
      </p:sp>
      <p:pic>
        <p:nvPicPr>
          <p:cNvPr id="11266" name="Picture 2" descr="G:\детские 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31028">
            <a:off x="395536" y="1988840"/>
            <a:ext cx="2762250" cy="1657350"/>
          </a:xfrm>
          <a:prstGeom prst="rect">
            <a:avLst/>
          </a:prstGeom>
          <a:noFill/>
        </p:spPr>
      </p:pic>
      <p:pic>
        <p:nvPicPr>
          <p:cNvPr id="11267" name="Picture 3" descr="G:\детские картинк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543175" cy="1790700"/>
          </a:xfrm>
          <a:prstGeom prst="rect">
            <a:avLst/>
          </a:prstGeom>
          <a:noFill/>
        </p:spPr>
      </p:pic>
      <p:pic>
        <p:nvPicPr>
          <p:cNvPr id="11268" name="Picture 4" descr="G:\детские картинки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72816"/>
            <a:ext cx="2619375" cy="1743075"/>
          </a:xfrm>
          <a:prstGeom prst="rect">
            <a:avLst/>
          </a:prstGeom>
          <a:noFill/>
        </p:spPr>
      </p:pic>
      <p:pic>
        <p:nvPicPr>
          <p:cNvPr id="11269" name="Picture 5" descr="G:\детские картинки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437112"/>
            <a:ext cx="2390775" cy="1914525"/>
          </a:xfrm>
          <a:prstGeom prst="rect">
            <a:avLst/>
          </a:prstGeom>
          <a:noFill/>
        </p:spPr>
      </p:pic>
      <p:pic>
        <p:nvPicPr>
          <p:cNvPr id="11270" name="Picture 6" descr="G:\детские картинки\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88914">
            <a:off x="6372200" y="3933056"/>
            <a:ext cx="1771650" cy="2581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Из чего же, из чего же, из чего же сделаны наши мальчишки:</a:t>
            </a:r>
            <a:endParaRPr lang="ru-RU" sz="3200" dirty="0"/>
          </a:p>
        </p:txBody>
      </p:sp>
      <p:pic>
        <p:nvPicPr>
          <p:cNvPr id="14338" name="Picture 2" descr="G:\детские картинки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5856" y="3068960"/>
            <a:ext cx="2552700" cy="1790700"/>
          </a:xfrm>
          <a:prstGeom prst="rect">
            <a:avLst/>
          </a:prstGeom>
          <a:noFill/>
        </p:spPr>
      </p:pic>
      <p:pic>
        <p:nvPicPr>
          <p:cNvPr id="14339" name="Picture 3" descr="G:\детские картинки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7897">
            <a:off x="6109553" y="2178332"/>
            <a:ext cx="2400300" cy="1905000"/>
          </a:xfrm>
          <a:prstGeom prst="rect">
            <a:avLst/>
          </a:prstGeom>
          <a:noFill/>
        </p:spPr>
      </p:pic>
      <p:pic>
        <p:nvPicPr>
          <p:cNvPr id="14340" name="Picture 4" descr="G:\детские картинки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8904">
            <a:off x="395536" y="2060848"/>
            <a:ext cx="2619375" cy="1743075"/>
          </a:xfrm>
          <a:prstGeom prst="rect">
            <a:avLst/>
          </a:prstGeom>
          <a:noFill/>
        </p:spPr>
      </p:pic>
      <p:pic>
        <p:nvPicPr>
          <p:cNvPr id="14341" name="Picture 5" descr="G:\детские картинки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869160"/>
            <a:ext cx="2619375" cy="1743075"/>
          </a:xfrm>
          <a:prstGeom prst="rect">
            <a:avLst/>
          </a:prstGeom>
          <a:noFill/>
        </p:spPr>
      </p:pic>
      <p:pic>
        <p:nvPicPr>
          <p:cNvPr id="1026" name="Picture 2" descr="G:\детские картинки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941168"/>
            <a:ext cx="2838450" cy="1609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Из чего же, из чего же, из чего же сделаны наши девчонки:</a:t>
            </a:r>
            <a:endParaRPr lang="ru-RU" sz="3600" dirty="0"/>
          </a:p>
        </p:txBody>
      </p:sp>
      <p:pic>
        <p:nvPicPr>
          <p:cNvPr id="15362" name="Picture 2" descr="G:\детские картинки\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43250" y="3329781"/>
            <a:ext cx="2857500" cy="1600200"/>
          </a:xfrm>
          <a:prstGeom prst="rect">
            <a:avLst/>
          </a:prstGeom>
          <a:noFill/>
        </p:spPr>
      </p:pic>
      <p:pic>
        <p:nvPicPr>
          <p:cNvPr id="15363" name="Picture 3" descr="G:\детские картинки\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2762250" cy="1657350"/>
          </a:xfrm>
          <a:prstGeom prst="rect">
            <a:avLst/>
          </a:prstGeom>
          <a:noFill/>
        </p:spPr>
      </p:pic>
      <p:pic>
        <p:nvPicPr>
          <p:cNvPr id="15364" name="Picture 4" descr="G:\детские картин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2762250" cy="1657350"/>
          </a:xfrm>
          <a:prstGeom prst="rect">
            <a:avLst/>
          </a:prstGeom>
          <a:noFill/>
        </p:spPr>
      </p:pic>
      <p:pic>
        <p:nvPicPr>
          <p:cNvPr id="15365" name="Picture 5" descr="G:\детские картинки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22330">
            <a:off x="461167" y="4311866"/>
            <a:ext cx="2466975" cy="1847850"/>
          </a:xfrm>
          <a:prstGeom prst="rect">
            <a:avLst/>
          </a:prstGeom>
          <a:noFill/>
        </p:spPr>
      </p:pic>
      <p:pic>
        <p:nvPicPr>
          <p:cNvPr id="15366" name="Picture 6" descr="G:\детские картинки\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69295">
            <a:off x="5799534" y="4780595"/>
            <a:ext cx="2943225" cy="155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дошкольном возрасте основной вид деятельности – игра. В сюжетно-ролевой игре происходит  усвоение детьми </a:t>
            </a:r>
            <a:r>
              <a:rPr lang="ru-RU" sz="2400" dirty="0" err="1" smtClean="0"/>
              <a:t>гендерного</a:t>
            </a:r>
            <a:r>
              <a:rPr lang="ru-RU" sz="2400" dirty="0" smtClean="0"/>
              <a:t> поведения, ребёнок принимает на себя роль и действует в соответствии с принятой ролью. В игре можно увидеть, как заметно различаются мальчики и девочки. Девочки предпочитают игры на семейно-бытовые темы, а мальчики шумные, наполненные движениями.</a:t>
            </a:r>
          </a:p>
          <a:p>
            <a:r>
              <a:rPr lang="ru-RU" sz="2400" dirty="0" smtClean="0"/>
              <a:t> Для  того , чтобы игра была интересной и содержательной педагогу  необходимо создать  развивающую предметно-пространственную среду.</a:t>
            </a:r>
            <a:endParaRPr lang="ru-RU" sz="2400" dirty="0"/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/>
              <a:t>Требования к развивающей предметно-пространственной среде в детском саду:</a:t>
            </a:r>
            <a:endParaRPr lang="ru-RU" sz="36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Предметно-развивающая среда  обеспечивает разные виды активности дошкольников (физической, игровой, умственной и </a:t>
            </a:r>
            <a:r>
              <a:rPr lang="ru-RU" dirty="0" err="1" smtClean="0"/>
              <a:t>т.п</a:t>
            </a:r>
            <a:r>
              <a:rPr lang="ru-RU" dirty="0" smtClean="0"/>
              <a:t>)  и является основой для самостоятельной деятельности с учётом </a:t>
            </a:r>
            <a:r>
              <a:rPr lang="ru-RU" dirty="0" err="1" smtClean="0"/>
              <a:t>гендерных</a:t>
            </a:r>
            <a:r>
              <a:rPr lang="ru-RU" dirty="0" smtClean="0"/>
              <a:t> особенностей. </a:t>
            </a:r>
          </a:p>
          <a:p>
            <a:r>
              <a:rPr lang="ru-RU" dirty="0" smtClean="0"/>
              <a:t> Роль взрослого заключается в том, чтобы открыть перед мальчиками и девочками весь спектр возможностей среды и направить их усилия на использование отдельных элементов с учетом </a:t>
            </a:r>
            <a:r>
              <a:rPr lang="ru-RU" dirty="0" err="1" smtClean="0"/>
              <a:t>гендерных</a:t>
            </a:r>
            <a:r>
              <a:rPr lang="ru-RU" dirty="0" smtClean="0"/>
              <a:t> и индивидуальных особенностей  каждого ребенка. </a:t>
            </a:r>
          </a:p>
          <a:p>
            <a:r>
              <a:rPr lang="ru-RU" dirty="0" smtClean="0"/>
              <a:t>Игрушки и игры девочек  должны быть подобраны таким образом, чтобы давать  им возможность  практиковаться в тех видах деятельности, которые касаются подготовки к материнству и ведению домашнего хозяйства, развивать умение общаться и навыки сотрудничества.</a:t>
            </a:r>
          </a:p>
          <a:p>
            <a:r>
              <a:rPr lang="ru-RU" dirty="0" smtClean="0"/>
              <a:t> Игрушки и игры мальчиков должны побуждать их к изобретательству, преобразованию окружающего мира, помогать развить навыки, которые позже лягут в основу их дальнейшего  поведения.</a:t>
            </a:r>
          </a:p>
          <a:p>
            <a:r>
              <a:rPr lang="ru-RU" dirty="0" smtClean="0"/>
              <a:t> При создании развивающей среды учитываются  возрастные  возможности детей  и конструируют  её таким образом, чтобы ребёнок в течение дня мог найти для себя увлекательное дело и занятие.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498</Words>
  <Application>Microsoft Office PowerPoint</Application>
  <PresentationFormat>Экран (4:3)</PresentationFormat>
  <Paragraphs>31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«Гендерная социализация в игровой деятельности дошкольников»</vt:lpstr>
      <vt:lpstr>Презентация PowerPoint</vt:lpstr>
      <vt:lpstr>Презентация PowerPoint</vt:lpstr>
      <vt:lpstr>Презентация PowerPoint</vt:lpstr>
      <vt:lpstr>Какие они наши дети:</vt:lpstr>
      <vt:lpstr>Из чего же, из чего же, из чего же сделаны наши мальчишки:</vt:lpstr>
      <vt:lpstr>Из чего же, из чего же, из чего же сделаны наши девчонки:</vt:lpstr>
      <vt:lpstr>Презентация PowerPoint</vt:lpstr>
      <vt:lpstr>Требования к развивающей предметно-пространственной среде в детском саду:</vt:lpstr>
      <vt:lpstr>Презентация PowerPoint</vt:lpstr>
      <vt:lpstr>Презентация PowerPoint</vt:lpstr>
      <vt:lpstr>Фотоотчет:</vt:lpstr>
      <vt:lpstr>Группа №10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Группа №4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Группа №8</vt:lpstr>
      <vt:lpstr>Презентация PowerPoint</vt:lpstr>
      <vt:lpstr>Группа №13</vt:lpstr>
      <vt:lpstr>Презентация PowerPoint</vt:lpstr>
      <vt:lpstr>Презентация PowerPoint</vt:lpstr>
      <vt:lpstr>Презентация PowerPoint</vt:lpstr>
      <vt:lpstr>Презентация PowerPoint</vt:lpstr>
      <vt:lpstr>Я думаю, что наработанный опыт нашего педагогического коллектива будет углубляться и совершенствоваться в дальнейшем.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berezka</cp:lastModifiedBy>
  <cp:revision>33</cp:revision>
  <dcterms:created xsi:type="dcterms:W3CDTF">2015-01-22T09:00:26Z</dcterms:created>
  <dcterms:modified xsi:type="dcterms:W3CDTF">2015-02-10T10:05:04Z</dcterms:modified>
</cp:coreProperties>
</file>