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Kap\Desktop\света призентации\lt90001006.png"/>
          <p:cNvPicPr>
            <a:picLocks noChangeAspect="1" noChangeArrowheads="1"/>
          </p:cNvPicPr>
          <p:nvPr/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2000" y="533400"/>
            <a:ext cx="7315200" cy="49859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трудовой деятельности на участке детского сада для детей</a:t>
            </a:r>
          </a:p>
          <a:p>
            <a:pPr algn="ctr"/>
            <a:r>
              <a:rPr lang="ru-RU" sz="5400" b="1" cap="none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средней группы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Гудочкина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С.Ф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МАДОУ «Мальвина»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Kap\Desktop\света призентации\lt90001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33800" y="533400"/>
            <a:ext cx="541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Главной задачей трудового воспитания является формирование правильного отношения детей к труду.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L:\фото детский сад\20160622_165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3505200" cy="6231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62400" y="2590800"/>
            <a:ext cx="502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процессе труда в природе у детей воспитывается  трудолюбие, наблюдательность, бережное отношение к окружающей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Kap\Desktop\света призентации\lt90001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151179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организации труда детей среднего возраста</a:t>
            </a:r>
          </a:p>
          <a:p>
            <a:pPr algn="ctr"/>
            <a:endParaRPr lang="ru-RU" sz="3000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мотивации трудовой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Подбор оборудования для труда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Поощрения в процессе и по результатам труда 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для детей трудовой атмосферы, постоянной занятости, стремление к полезным делам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эмоционально-положительной обстановки в процессе труда</a:t>
            </a:r>
          </a:p>
          <a:p>
            <a:pPr>
              <a:buFont typeface="Arial" pitchFamily="34" charset="0"/>
              <a:buChar char="•"/>
            </a:pPr>
            <a:r>
              <a:rPr lang="ru-RU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Демонстрация заинтересованности педагога в положительном результате освоение детьми трудовых навыков </a:t>
            </a:r>
          </a:p>
        </p:txBody>
      </p:sp>
    </p:spTree>
    <p:extLst>
      <p:ext uri="{BB962C8B-B14F-4D97-AF65-F5344CB8AC3E}">
        <p14:creationId xmlns:p14="http://schemas.microsoft.com/office/powerpoint/2010/main" xmlns="" val="17888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ap\Desktop\света призентации\lt90001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1524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Особое место трудовой деятельности в нашей группе, мы относим работу в цветнике:</a:t>
            </a:r>
          </a:p>
        </p:txBody>
      </p:sp>
      <p:pic>
        <p:nvPicPr>
          <p:cNvPr id="2051" name="Picture 3" descr="L:\фото детский сад\20160621_110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95400"/>
            <a:ext cx="31623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85720" y="178592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время выращивания растений,  детям доступны следующие трудовые навыки: рыхление, посев семян, поливка и дальнейший уход за всходами.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Kap\Desktop\света призентации\lt90001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L:\фото детский сад\20160621_110720(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35052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800600" y="685800"/>
            <a:ext cx="373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дети трудятся по-настоящему, как взрослые, и получают результаты своего труда. Одновременно у детей формируется интерес к растениям, желание за ними ухаживать и получать новые знания.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ap\Desktop\света призентации\lt90001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1000108"/>
            <a:ext cx="3962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объясняет детям значение каждого процесса трудовой деятельности: 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-показывает, 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держать лопату, грабли, веник;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дети учатся владеть хозяйственным инвентарём.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L:\фото детский сад\20160621_1109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050" y="728134"/>
            <a:ext cx="3276599" cy="5825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" y="152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теперь за дело дружно, убирать участок нужно!» 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ap\Desktop\света призентации\lt90001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L:\фото детский сад\20160621_104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52"/>
            <a:ext cx="261461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L:\фото детский сад\20160621_104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3514726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29124" y="392906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организации трудовой деятельности на участке, воспитатели применяют художественное слово, например поговорки: «Кто привык трудиться, тому без дела не сидится.»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Kap\Desktop\света призентации\lt90001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37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43350" y="27432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организации трудовой деятельности детей включают в совместный со взрослыми труд, они трудятся с большим желанием и стремятся выполнить работу лучше!</a:t>
            </a:r>
            <a:b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София\Desktop\фото детский сад\20160627_110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1000"/>
            <a:ext cx="4978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София\Desktop\фото детский сад\20160627_11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104900" y="1714500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224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Kap</dc:creator>
  <cp:lastModifiedBy>Sveta</cp:lastModifiedBy>
  <cp:revision>22</cp:revision>
  <dcterms:created xsi:type="dcterms:W3CDTF">2006-08-16T00:00:00Z</dcterms:created>
  <dcterms:modified xsi:type="dcterms:W3CDTF">2016-06-29T14:52:43Z</dcterms:modified>
</cp:coreProperties>
</file>