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70" r:id="rId11"/>
    <p:sldId id="269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20EA8F-90CC-4179-A194-EB496AFE834A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1C8E7F-342E-42D9-9FBD-13CFC0F43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07223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Проектная работа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На тему: «Школа пешеходных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    наук»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</a:t>
            </a: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Выполнила: Воспитатель</a:t>
            </a:r>
          </a:p>
          <a:p>
            <a:pPr algn="ctr"/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Кулиева А. Э.</a:t>
            </a:r>
          </a:p>
          <a:p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МБДОУ Детский сад № 33 </a:t>
            </a:r>
          </a:p>
          <a:p>
            <a:pPr algn="ctr"/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«Надежда»</a:t>
            </a:r>
          </a:p>
          <a:p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062012.imgbb.ru/8/6/c/86cd786acb07f11b7190a6b82929c73a.jpg"/>
          <p:cNvPicPr/>
          <p:nvPr/>
        </p:nvPicPr>
        <p:blipFill>
          <a:blip r:embed="rId2"/>
          <a:srcRect l="5594" t="2027" r="6993" b="6756"/>
          <a:stretch>
            <a:fillRect/>
          </a:stretch>
        </p:blipFill>
        <p:spPr bwMode="auto">
          <a:xfrm>
            <a:off x="7215206" y="357166"/>
            <a:ext cx="1571636" cy="25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500990" cy="618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Закрепили у детей представление о различных видах транспорта, о дорожных знаках, о движении транспорта.</a:t>
            </a:r>
          </a:p>
          <a:p>
            <a:r>
              <a:rPr lang="ru-RU" dirty="0" smtClean="0"/>
              <a:t> Изготовили макеты дорожных знаков для самостоятельных игр, атрибуты для сюжетно-ролевых игр.</a:t>
            </a:r>
          </a:p>
          <a:p>
            <a:r>
              <a:rPr lang="ru-RU" dirty="0" smtClean="0"/>
              <a:t> Активизировали знания родителей об особенностях обучения детей правилам безопасного поведения на улицах, в транспорте.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dirty="0" smtClean="0"/>
              <a:t>Авдеева Н. Н., Князева Н. Л., </a:t>
            </a:r>
            <a:r>
              <a:rPr lang="ru-RU" sz="1800" dirty="0" err="1" smtClean="0"/>
              <a:t>Стеркина</a:t>
            </a:r>
            <a:r>
              <a:rPr lang="ru-RU" sz="1800" dirty="0" smtClean="0"/>
              <a:t> Р. Б. Безопасность: Учебное пособие по основам безопасности жизнедеятельности детей старшего дошкольного возраста. – СПб. : ДЕТСТВО-ПРЕСС, 2002</a:t>
            </a:r>
          </a:p>
          <a:p>
            <a:r>
              <a:rPr lang="ru-RU" sz="1800" dirty="0" smtClean="0"/>
              <a:t>Цикл занятий для детей дошкольного возраста по обучению правил безопасного поведения на дорогах; сборник конспектов занятий/ сост. Г.А </a:t>
            </a:r>
            <a:r>
              <a:rPr lang="ru-RU" sz="1800" dirty="0" err="1" smtClean="0"/>
              <a:t>галеева</a:t>
            </a:r>
            <a:r>
              <a:rPr lang="ru-RU" sz="1800" dirty="0" smtClean="0"/>
              <a:t>, С.М. </a:t>
            </a:r>
            <a:r>
              <a:rPr lang="ru-RU" sz="1800" dirty="0" err="1" smtClean="0"/>
              <a:t>Гаффарова</a:t>
            </a:r>
            <a:r>
              <a:rPr lang="ru-RU" sz="1800" dirty="0" smtClean="0"/>
              <a:t> и др../ Под </a:t>
            </a:r>
            <a:r>
              <a:rPr lang="ru-RU" sz="1800" dirty="0" err="1" smtClean="0"/>
              <a:t>общ.ред</a:t>
            </a:r>
            <a:r>
              <a:rPr lang="ru-RU" sz="1800" dirty="0" smtClean="0"/>
              <a:t>. Д.М. </a:t>
            </a:r>
            <a:r>
              <a:rPr lang="ru-RU" sz="1800" dirty="0" err="1" smtClean="0"/>
              <a:t>Мустафина.-Казань</a:t>
            </a:r>
            <a:r>
              <a:rPr lang="ru-RU" sz="1800" dirty="0" smtClean="0"/>
              <a:t>. ГУ НЦ БЖД», 2009</a:t>
            </a:r>
          </a:p>
          <a:p>
            <a:r>
              <a:rPr lang="ru-RU" sz="1800" dirty="0" smtClean="0"/>
              <a:t>Программа «Светофор». Обучение детей дошкольного возраста Правилам дорожного движения/Т. И. Данилова. – СПб., издательство «ДЕТСТВО-ПРЕСС» - 2009.</a:t>
            </a: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ev-1-sh.uobr.ru/data/anons/2770_em3hl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72164" cy="35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Актуальность 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 и на улицах.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Цели:</a:t>
            </a:r>
          </a:p>
          <a:p>
            <a:pPr>
              <a:buNone/>
            </a:pPr>
            <a:r>
              <a:rPr lang="ru-RU" dirty="0" smtClean="0"/>
              <a:t>    Формировать у детей умения различать дорожные знаки, знать основные правила поведения на дороге, соблюдать правила дорожного движения.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Образовательные -  в игровой форме закрепить представления детей о правилах дорожного движения, расширять представления о правилах поведения на улице;</a:t>
            </a:r>
            <a:br>
              <a:rPr lang="ru-RU" dirty="0" smtClean="0"/>
            </a:br>
            <a:r>
              <a:rPr lang="ru-RU" dirty="0" smtClean="0"/>
              <a:t>Развивающие - способствовать развитию внимательности, наблюдательности, сосредоточенности;</a:t>
            </a:r>
            <a:br>
              <a:rPr lang="ru-RU" dirty="0" smtClean="0"/>
            </a:br>
            <a:r>
              <a:rPr lang="ru-RU" dirty="0" smtClean="0"/>
              <a:t>Воспитательные - воспитывать культуру поведения.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Ожидаемые результаты: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Расширение представлений детей об окружающей дорожной среде и правилах дорожного движения;</a:t>
            </a:r>
          </a:p>
          <a:p>
            <a:r>
              <a:rPr lang="ru-RU" dirty="0" smtClean="0"/>
              <a:t> Умение детей предвидеть опасные ситуации и обходить их;</a:t>
            </a:r>
          </a:p>
          <a:p>
            <a:r>
              <a:rPr lang="ru-RU" dirty="0" smtClean="0"/>
              <a:t> Повышение активности родителей и детей к обеспечению безопасности дорожного движения.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3929090"/>
          </a:xfrm>
        </p:spPr>
        <p:txBody>
          <a:bodyPr/>
          <a:lstStyle/>
          <a:p>
            <a:r>
              <a:rPr lang="ru-RU" b="1" dirty="0" smtClean="0"/>
              <a:t>Вид проекта: </a:t>
            </a:r>
            <a:r>
              <a:rPr lang="ru-RU" dirty="0" smtClean="0"/>
              <a:t>долгосрочный, групповой.</a:t>
            </a:r>
          </a:p>
          <a:p>
            <a:endParaRPr lang="ru-RU" dirty="0" smtClean="0"/>
          </a:p>
          <a:p>
            <a:r>
              <a:rPr lang="ru-RU" b="1" dirty="0" smtClean="0"/>
              <a:t>Участники проекта: Средний группе.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Время реализации</a:t>
            </a:r>
            <a:r>
              <a:rPr lang="ru-RU" dirty="0" smtClean="0"/>
              <a:t>: 2015г.-2016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 проекта: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Подготовительный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Подбор материала по ПДД</a:t>
            </a:r>
          </a:p>
          <a:p>
            <a:r>
              <a:rPr lang="ru-RU" dirty="0" smtClean="0"/>
              <a:t>Знакомство с художественной литературой</a:t>
            </a:r>
          </a:p>
          <a:p>
            <a:r>
              <a:rPr lang="ru-RU" dirty="0" smtClean="0"/>
              <a:t>Рассматривание картин, рисунков, фотографий</a:t>
            </a:r>
          </a:p>
          <a:p>
            <a:r>
              <a:rPr lang="ru-RU" dirty="0" smtClean="0"/>
              <a:t>Просмотр мультфильмов</a:t>
            </a:r>
          </a:p>
          <a:p>
            <a:r>
              <a:rPr lang="ru-RU" dirty="0" smtClean="0"/>
              <a:t>Изготовление развивающих игр</a:t>
            </a:r>
          </a:p>
          <a:p>
            <a:r>
              <a:rPr lang="ru-RU" dirty="0" smtClean="0"/>
              <a:t>Анкетирование родителей</a:t>
            </a:r>
          </a:p>
          <a:p>
            <a:r>
              <a:rPr lang="ru-RU" dirty="0" smtClean="0"/>
              <a:t>Консультации, беседы с родителями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лешка\Резеда Равильевна новые фото\P90400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701521" cy="247174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лешка\Резеда Равильевна новые фото\P904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929090" cy="235743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флешка\Резеда Равильевна новые фото\P905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86256"/>
            <a:ext cx="4143404" cy="23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Основной этап: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714356"/>
          <a:ext cx="74676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5638816"/>
              </a:tblGrid>
              <a:tr h="8638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Название мероприятий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          Тема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4163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НОД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«Что</a:t>
                      </a:r>
                      <a:r>
                        <a:rPr lang="ru-RU" sz="1400" baseline="0" dirty="0" smtClean="0"/>
                        <a:t> мы видели на улице»</a:t>
                      </a:r>
                    </a:p>
                    <a:p>
                      <a:r>
                        <a:rPr lang="ru-RU" sz="1400" baseline="0" dirty="0" smtClean="0"/>
                        <a:t>«Быть примерным пешеходом и пассажиром»</a:t>
                      </a:r>
                    </a:p>
                    <a:p>
                      <a:r>
                        <a:rPr lang="ru-RU" sz="1400" baseline="0" dirty="0" smtClean="0"/>
                        <a:t>«Безопасность на дороге»</a:t>
                      </a:r>
                    </a:p>
                    <a:p>
                      <a:r>
                        <a:rPr lang="ru-RU" sz="1400" baseline="0" dirty="0" smtClean="0"/>
                        <a:t>«Моя улица» «Дорожные знаки»</a:t>
                      </a:r>
                    </a:p>
                    <a:p>
                      <a:r>
                        <a:rPr lang="ru-RU" sz="1400" baseline="0" dirty="0" smtClean="0"/>
                        <a:t>«Светофор»</a:t>
                      </a:r>
                      <a:endParaRPr lang="ru-RU" sz="1400" dirty="0"/>
                    </a:p>
                  </a:txBody>
                  <a:tcPr/>
                </a:tc>
              </a:tr>
              <a:tr h="4894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«Отгадай</a:t>
                      </a:r>
                      <a:r>
                        <a:rPr lang="ru-RU" sz="1400" baseline="0" dirty="0" smtClean="0"/>
                        <a:t> загадку», «Будь внимателен», «Поле чудес» «Путешествие в селе»,игровые ситуации на макете</a:t>
                      </a:r>
                      <a:endParaRPr lang="ru-RU" sz="1400" dirty="0"/>
                    </a:p>
                  </a:txBody>
                  <a:tcPr/>
                </a:tc>
              </a:tr>
              <a:tr h="16988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ЧХЛ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Носов Н. «Автомобиль»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Михалков С. «Дядя Степа – милиционер. Моя улица. Велосипедист»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Дорохов А. «Зеленый, желтый, красный»</a:t>
                      </a:r>
                    </a:p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Тарутин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 «Для чего нам светофор»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Иванов А. «Как неразлучные друзья дорогу переходили»</a:t>
                      </a:r>
                    </a:p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Дугилов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 «Моя улица»; Загадки, стихи о транспорте, о дорожных знаках»</a:t>
                      </a:r>
                      <a:endParaRPr lang="ru-RU" sz="1400" dirty="0"/>
                    </a:p>
                  </a:txBody>
                  <a:tcPr/>
                </a:tc>
              </a:tr>
              <a:tr h="14972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Собрания</a:t>
                      </a:r>
                      <a:r>
                        <a:rPr lang="ru-RU" sz="1400" baseline="0" dirty="0" smtClean="0"/>
                        <a:t> , беседы на темы: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«Безопасность детей на улицах», «О значении обучения детей дошкольного возраста правилам дорожного движения»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 поведении в общественном транспорте»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«Улица требует к себе уважения»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Заключительный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Занятие «Школа дорожных наук»</a:t>
            </a:r>
          </a:p>
          <a:p>
            <a:r>
              <a:rPr lang="ru-RU" dirty="0" smtClean="0"/>
              <a:t>Развлечение с родителями «Зеленый огонек»</a:t>
            </a:r>
          </a:p>
          <a:p>
            <a:r>
              <a:rPr lang="ru-RU" dirty="0" smtClean="0"/>
              <a:t>Изготовление атрибутов для сюжетно-ролевых игр</a:t>
            </a:r>
          </a:p>
          <a:p>
            <a:r>
              <a:rPr lang="ru-RU" dirty="0" smtClean="0"/>
              <a:t>Выставка рисунков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536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Актуальность :</vt:lpstr>
      <vt:lpstr>Слайд 3</vt:lpstr>
      <vt:lpstr>Ожидаемые результаты:</vt:lpstr>
      <vt:lpstr>Слайд 5</vt:lpstr>
      <vt:lpstr>Этапы реализации проекта:  Подготовительный этап</vt:lpstr>
      <vt:lpstr>Слайд 7</vt:lpstr>
      <vt:lpstr>Основной этап:</vt:lpstr>
      <vt:lpstr>Заключительный этап</vt:lpstr>
      <vt:lpstr>Слайд 10</vt:lpstr>
      <vt:lpstr>Слайд 11</vt:lpstr>
      <vt:lpstr>Результаты проекта:</vt:lpstr>
      <vt:lpstr>Литература: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«Научный центр безопасности жизнедеятельности» г. Казань</dc:title>
  <dc:creator>Admin</dc:creator>
  <cp:lastModifiedBy>comp</cp:lastModifiedBy>
  <cp:revision>21</cp:revision>
  <dcterms:created xsi:type="dcterms:W3CDTF">2013-10-08T14:48:54Z</dcterms:created>
  <dcterms:modified xsi:type="dcterms:W3CDTF">2016-03-03T05:55:35Z</dcterms:modified>
</cp:coreProperties>
</file>