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B37C8"/>
    <a:srgbClr val="CC0066"/>
    <a:srgbClr val="FF99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рукоделие\Новая папка\дети\фоны\1 (5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юлия\Desktop\рукоделие\Новая папка\дети\элементы\daisy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90216"/>
            <a:ext cx="5791200" cy="56038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3657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Урок-игра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Цветик-семицветик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теме «Мы – читатели»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5 – 9 коррекционных классов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72000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B37C8"/>
                </a:solidFill>
              </a:rPr>
              <a:t>Подготовила: учитель</a:t>
            </a:r>
          </a:p>
          <a:p>
            <a:pPr algn="r"/>
            <a:r>
              <a:rPr lang="ru-RU" b="1" dirty="0" smtClean="0">
                <a:solidFill>
                  <a:srgbClr val="FB37C8"/>
                </a:solidFill>
              </a:rPr>
              <a:t> Н.В. </a:t>
            </a:r>
            <a:r>
              <a:rPr lang="ru-RU" b="1" dirty="0" err="1" smtClean="0">
                <a:solidFill>
                  <a:srgbClr val="FB37C8"/>
                </a:solidFill>
              </a:rPr>
              <a:t>Сыресина</a:t>
            </a:r>
            <a:r>
              <a:rPr lang="ru-RU" b="1" dirty="0" smtClean="0">
                <a:solidFill>
                  <a:srgbClr val="FB37C8"/>
                </a:solidFill>
              </a:rPr>
              <a:t>                               </a:t>
            </a:r>
            <a:endParaRPr lang="ru-RU" b="1" dirty="0">
              <a:solidFill>
                <a:srgbClr val="FB37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юлия\Desktop\рукоделие\Новая папка\дети\фоны\1 (536)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юлия\Desktop\рукоделие\Новая папка\дети\элементы\daisy_4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447800"/>
            <a:ext cx="5130705" cy="49653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42211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«Назовите произведения»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рукоделие\Новая папка\дети\фоны\1 (537)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юлия\Desktop\рукоделие\Новая папка\дети\элементы\daisy_5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968564" cy="48037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7827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«Найдите пару»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200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Соедините автора с его                    </a:t>
            </a:r>
          </a:p>
          <a:p>
            <a:pPr marL="0" indent="0" algn="ctr"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                                                                                     произведением. 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Desktop\рукоделие\Новая папка\дети\фоны\1 (535)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юлия\Desktop\рукоделие\Новая папка\дети\элементы\daisy_2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447800"/>
            <a:ext cx="5091864" cy="4949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8288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«Не зевай, помогай!»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ия\Desktop\рукоделие\Новая папка\дети\фоны\1 (5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юлия\Desktop\рукоделие\Новая папка\дети\элементы\daisy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293718" cy="5122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303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«Сказочный»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В него превращались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и были заколдованы: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юлия\Desktop\рукоделие\Новая папка\дети\фоны\1 (536)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юлия\Desktop\рукоделие\Новая папка\дети\элементы\daisy_4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5366919" cy="51939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779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«Красная, синяя, черная»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200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Дополните названия          </a:t>
            </a:r>
            <a:r>
              <a:rPr lang="ru-RU" sz="4400" b="1" dirty="0" smtClean="0">
                <a:solidFill>
                  <a:srgbClr val="002060"/>
                </a:solidFill>
              </a:rPr>
              <a:t>    </a:t>
            </a:r>
            <a:r>
              <a:rPr lang="ru-RU" sz="4400" b="1" dirty="0" smtClean="0">
                <a:solidFill>
                  <a:srgbClr val="002060"/>
                </a:solidFill>
              </a:rPr>
              <a:t>произведений: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рукоделие\Новая папка\дети\фоны\1 (537)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юлия\Desktop\рукоделие\Новая папка\дети\элементы\daisy_5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5441448" cy="5260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63036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«Подумай»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лия\Desktop\рукоделие\Новая папка\дети\фоны\1 (535)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юлия\Desktop\рукоделие\Новая папка\дети\элементы\daisy_2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371600"/>
            <a:ext cx="5170251" cy="5026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4779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«Займи свое место»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2590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Игра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«Горит  Кошкин  Дом»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лия\Desktop\рукоделие\Новая папка\дети\фоны\1 (5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юлия\Desktop\рукоделие\Новая папка\дети\элементы\daisy_3_maryfr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6400800" cy="61936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1905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участие!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17526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47</Words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Урок-игра  «Цветик-семицветик»  по теме «Мы – читатели» для 5 – 9 коррекционных классов</vt:lpstr>
      <vt:lpstr>Конкурс  «Назовите произведения»</vt:lpstr>
      <vt:lpstr>Конкурс  «Найдите пару»</vt:lpstr>
      <vt:lpstr>Конкурс  «Не зевай, помогай!»</vt:lpstr>
      <vt:lpstr>Конкурс  «Сказочный»</vt:lpstr>
      <vt:lpstr>Конкурс  «Красная, синяя, черная»</vt:lpstr>
      <vt:lpstr>Конкурс  «Подумай»</vt:lpstr>
      <vt:lpstr>Конкурс  «Займи свое место»</vt:lpstr>
      <vt:lpstr>Спасибо за участие!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«Цветик-семицветик» по теме «Мы – читатели» для 5 – 9 коррекционных классов</dc:title>
  <dc:creator>юлия</dc:creator>
  <cp:lastModifiedBy>юлия</cp:lastModifiedBy>
  <cp:revision>12</cp:revision>
  <dcterms:created xsi:type="dcterms:W3CDTF">2014-01-18T09:03:46Z</dcterms:created>
  <dcterms:modified xsi:type="dcterms:W3CDTF">2014-01-19T11:14:35Z</dcterms:modified>
</cp:coreProperties>
</file>