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8" r:id="rId4"/>
    <p:sldId id="275" r:id="rId5"/>
    <p:sldId id="276" r:id="rId6"/>
    <p:sldId id="278" r:id="rId7"/>
    <p:sldId id="274" r:id="rId8"/>
    <p:sldId id="279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F941-F049-40AE-BEA9-BCABD994AA97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C91F-FCCD-4B60-A7A4-5EE525466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Интерактивная игра </a:t>
            </a:r>
            <a:b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«</a:t>
            </a:r>
            <a:r>
              <a:rPr lang="ru-RU" sz="4000" b="1" dirty="0" err="1" smtClean="0">
                <a:solidFill>
                  <a:srgbClr val="002060"/>
                </a:solidFill>
                <a:latin typeface="Cambria" pitchFamily="18" charset="0"/>
              </a:rPr>
              <a:t>Тучкины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 штучки»</a:t>
            </a:r>
            <a:b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(Счёт в пределах 10)</a:t>
            </a:r>
            <a:endParaRPr lang="ru-RU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717032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Кутлубаева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Лилия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Юнировна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МОУ СОШ № 6 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Комсомольска – на – Амуре.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24128" y="4941168"/>
            <a:ext cx="2304256" cy="1512168"/>
            <a:chOff x="3203848" y="2420888"/>
            <a:chExt cx="4802832" cy="3883496"/>
          </a:xfrm>
        </p:grpSpPr>
        <p:sp>
          <p:nvSpPr>
            <p:cNvPr id="6" name="Облако 5"/>
            <p:cNvSpPr/>
            <p:nvPr/>
          </p:nvSpPr>
          <p:spPr>
            <a:xfrm>
              <a:off x="3995936" y="3140968"/>
              <a:ext cx="3672408" cy="201622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/>
            </a:p>
          </p:txBody>
        </p:sp>
        <p:grpSp>
          <p:nvGrpSpPr>
            <p:cNvPr id="7" name="Группа 23"/>
            <p:cNvGrpSpPr/>
            <p:nvPr/>
          </p:nvGrpSpPr>
          <p:grpSpPr>
            <a:xfrm>
              <a:off x="3635896" y="4268389"/>
              <a:ext cx="4124182" cy="2035995"/>
              <a:chOff x="3779912" y="4484413"/>
              <a:chExt cx="4124182" cy="2035995"/>
            </a:xfrm>
          </p:grpSpPr>
          <p:sp>
            <p:nvSpPr>
              <p:cNvPr id="11" name="Облако 10"/>
              <p:cNvSpPr/>
              <p:nvPr/>
            </p:nvSpPr>
            <p:spPr>
              <a:xfrm>
                <a:off x="6156176" y="4725144"/>
                <a:ext cx="914400" cy="1426840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блако 11"/>
              <p:cNvSpPr/>
              <p:nvPr/>
            </p:nvSpPr>
            <p:spPr>
              <a:xfrm>
                <a:off x="4572000" y="4941168"/>
                <a:ext cx="914400" cy="1579240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блако 12"/>
              <p:cNvSpPr/>
              <p:nvPr/>
            </p:nvSpPr>
            <p:spPr>
              <a:xfrm rot="1562866">
                <a:off x="3779912" y="4725144"/>
                <a:ext cx="914400" cy="1584176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блако 13"/>
              <p:cNvSpPr/>
              <p:nvPr/>
            </p:nvSpPr>
            <p:spPr>
              <a:xfrm rot="20213431">
                <a:off x="6989694" y="4484413"/>
                <a:ext cx="914400" cy="1498848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Облако 7"/>
            <p:cNvSpPr/>
            <p:nvPr/>
          </p:nvSpPr>
          <p:spPr>
            <a:xfrm>
              <a:off x="3203848" y="2420888"/>
              <a:ext cx="2304256" cy="141845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/>
            </a:p>
          </p:txBody>
        </p:sp>
        <p:sp>
          <p:nvSpPr>
            <p:cNvPr id="9" name="Облако 8"/>
            <p:cNvSpPr/>
            <p:nvPr/>
          </p:nvSpPr>
          <p:spPr>
            <a:xfrm>
              <a:off x="7092280" y="2636912"/>
              <a:ext cx="914400" cy="9144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лыбающееся лицо 9"/>
            <p:cNvSpPr/>
            <p:nvPr/>
          </p:nvSpPr>
          <p:spPr>
            <a:xfrm>
              <a:off x="3851920" y="2708920"/>
              <a:ext cx="914400" cy="914400"/>
            </a:xfrm>
            <a:prstGeom prst="smileyFac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563888" y="2276872"/>
            <a:ext cx="4802832" cy="3883496"/>
            <a:chOff x="3203848" y="2420888"/>
            <a:chExt cx="4802832" cy="3883496"/>
          </a:xfrm>
        </p:grpSpPr>
        <p:sp>
          <p:nvSpPr>
            <p:cNvPr id="12" name="Облако 11"/>
            <p:cNvSpPr/>
            <p:nvPr/>
          </p:nvSpPr>
          <p:spPr>
            <a:xfrm>
              <a:off x="3995936" y="3140968"/>
              <a:ext cx="3672408" cy="201622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Нажми, и ты узнаешь, что мы о тебе думаем!</a:t>
              </a:r>
              <a:endParaRPr lang="ru-RU" sz="2400" b="1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635896" y="4268389"/>
              <a:ext cx="4124182" cy="2035995"/>
              <a:chOff x="3779912" y="4484413"/>
              <a:chExt cx="4124182" cy="2035995"/>
            </a:xfrm>
          </p:grpSpPr>
          <p:sp>
            <p:nvSpPr>
              <p:cNvPr id="18" name="Облако 17"/>
              <p:cNvSpPr/>
              <p:nvPr/>
            </p:nvSpPr>
            <p:spPr>
              <a:xfrm>
                <a:off x="6156176" y="4725144"/>
                <a:ext cx="914400" cy="1426840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блако 18"/>
              <p:cNvSpPr/>
              <p:nvPr/>
            </p:nvSpPr>
            <p:spPr>
              <a:xfrm>
                <a:off x="4572000" y="4941168"/>
                <a:ext cx="914400" cy="1579240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блако 19"/>
              <p:cNvSpPr/>
              <p:nvPr/>
            </p:nvSpPr>
            <p:spPr>
              <a:xfrm rot="1562866">
                <a:off x="3779912" y="4725144"/>
                <a:ext cx="914400" cy="1584176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блако 20"/>
              <p:cNvSpPr/>
              <p:nvPr/>
            </p:nvSpPr>
            <p:spPr>
              <a:xfrm rot="20213431">
                <a:off x="6989694" y="4484413"/>
                <a:ext cx="914400" cy="1498848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Облако 25"/>
            <p:cNvSpPr/>
            <p:nvPr/>
          </p:nvSpPr>
          <p:spPr>
            <a:xfrm>
              <a:off x="3203848" y="2420888"/>
              <a:ext cx="2304256" cy="141845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/>
            </a:p>
          </p:txBody>
        </p:sp>
        <p:sp>
          <p:nvSpPr>
            <p:cNvPr id="27" name="Облако 26"/>
            <p:cNvSpPr/>
            <p:nvPr/>
          </p:nvSpPr>
          <p:spPr>
            <a:xfrm>
              <a:off x="7092280" y="2636912"/>
              <a:ext cx="914400" cy="9144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лыбающееся лицо 27"/>
            <p:cNvSpPr/>
            <p:nvPr/>
          </p:nvSpPr>
          <p:spPr>
            <a:xfrm>
              <a:off x="3851920" y="2708920"/>
              <a:ext cx="914400" cy="914400"/>
            </a:xfrm>
            <a:prstGeom prst="smileyFac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31853" y="332656"/>
            <a:ext cx="6768261" cy="4191179"/>
            <a:chOff x="431853" y="332656"/>
            <a:chExt cx="6768261" cy="4191179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31853" y="2795755"/>
              <a:ext cx="2685296" cy="1728080"/>
              <a:chOff x="431853" y="2795755"/>
              <a:chExt cx="2685296" cy="1728080"/>
            </a:xfrm>
          </p:grpSpPr>
          <p:sp>
            <p:nvSpPr>
              <p:cNvPr id="32" name="Выноска-облако 31"/>
              <p:cNvSpPr/>
              <p:nvPr/>
            </p:nvSpPr>
            <p:spPr>
              <a:xfrm rot="14912008">
                <a:off x="910461" y="2317147"/>
                <a:ext cx="1728080" cy="2685296"/>
              </a:xfrm>
              <a:prstGeom prst="cloudCallou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endParaRPr lang="ru-RU" b="1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71600" y="3199106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ТЫ МОЛОДЕЦ!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1106488" y="850583"/>
              <a:ext cx="2512302" cy="1665602"/>
              <a:chOff x="1106488" y="850583"/>
              <a:chExt cx="2512302" cy="1665602"/>
            </a:xfrm>
          </p:grpSpPr>
          <p:sp>
            <p:nvSpPr>
              <p:cNvPr id="31" name="Выноска-облако 30"/>
              <p:cNvSpPr/>
              <p:nvPr/>
            </p:nvSpPr>
            <p:spPr>
              <a:xfrm rot="17378997">
                <a:off x="1529838" y="427233"/>
                <a:ext cx="1665602" cy="2512302"/>
              </a:xfrm>
              <a:prstGeom prst="cloudCallou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b="1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63688" y="1182882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ТЫ УМНИЦА! 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5292080" y="332656"/>
              <a:ext cx="1908034" cy="2033451"/>
              <a:chOff x="5278248" y="279553"/>
              <a:chExt cx="1908034" cy="2033451"/>
            </a:xfrm>
          </p:grpSpPr>
          <p:sp>
            <p:nvSpPr>
              <p:cNvPr id="38" name="Выноска-облако 37"/>
              <p:cNvSpPr/>
              <p:nvPr/>
            </p:nvSpPr>
            <p:spPr>
              <a:xfrm rot="2273253">
                <a:off x="5278248" y="279553"/>
                <a:ext cx="1518314" cy="2033451"/>
              </a:xfrm>
              <a:prstGeom prst="cloudCallou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b="1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 rot="20345793">
                <a:off x="5295753" y="1029778"/>
                <a:ext cx="18905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ТЫ СУПЕР!</a:t>
                </a:r>
              </a:p>
            </p:txBody>
          </p:sp>
        </p:grpSp>
      </p:grp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Picture 3" descr="C:\Users\User\Pictures\фоны и\121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936104" cy="936104"/>
          </a:xfrm>
          <a:prstGeom prst="rect">
            <a:avLst/>
          </a:prstGeom>
          <a:noFill/>
        </p:spPr>
      </p:pic>
      <p:sp>
        <p:nvSpPr>
          <p:cNvPr id="37" name="Облако 36"/>
          <p:cNvSpPr/>
          <p:nvPr/>
        </p:nvSpPr>
        <p:spPr>
          <a:xfrm>
            <a:off x="4860032" y="3140968"/>
            <a:ext cx="1872208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9 - 4=6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3707904" y="692696"/>
            <a:ext cx="1800200" cy="105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+ 3=7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156176" y="692696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6 - 2= 3</a:t>
            </a:r>
            <a:endParaRPr lang="ru-RU" sz="2400" b="1" dirty="0"/>
          </a:p>
        </p:txBody>
      </p:sp>
      <p:sp>
        <p:nvSpPr>
          <p:cNvPr id="41" name="Облако 40"/>
          <p:cNvSpPr/>
          <p:nvPr/>
        </p:nvSpPr>
        <p:spPr>
          <a:xfrm>
            <a:off x="755576" y="5013176"/>
            <a:ext cx="208823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10 - 2=9</a:t>
            </a:r>
            <a:endParaRPr lang="ru-RU" sz="2400" b="1" dirty="0"/>
          </a:p>
        </p:txBody>
      </p:sp>
      <p:sp>
        <p:nvSpPr>
          <p:cNvPr id="42" name="Облако 41"/>
          <p:cNvSpPr/>
          <p:nvPr/>
        </p:nvSpPr>
        <p:spPr>
          <a:xfrm>
            <a:off x="755576" y="2924944"/>
            <a:ext cx="1872208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+ 3=9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6588224" y="2060848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 + 4=6</a:t>
            </a:r>
            <a:endParaRPr lang="ru-RU" sz="2400" b="1" dirty="0"/>
          </a:p>
        </p:txBody>
      </p:sp>
      <p:sp>
        <p:nvSpPr>
          <p:cNvPr id="44" name="Облако 43"/>
          <p:cNvSpPr/>
          <p:nvPr/>
        </p:nvSpPr>
        <p:spPr>
          <a:xfrm rot="162820">
            <a:off x="6183987" y="4351611"/>
            <a:ext cx="2132889" cy="11088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 8= 1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5536" y="404664"/>
            <a:ext cx="2592288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 одной тучкой находится солнышко. Помоги ему выйти.  Выбери тучку с правильным ответом. </a:t>
            </a:r>
          </a:p>
          <a:p>
            <a:pPr algn="ctr"/>
            <a:endParaRPr lang="ru-RU" dirty="0"/>
          </a:p>
        </p:txBody>
      </p:sp>
      <p:sp>
        <p:nvSpPr>
          <p:cNvPr id="53" name="Облако 52"/>
          <p:cNvSpPr/>
          <p:nvPr/>
        </p:nvSpPr>
        <p:spPr>
          <a:xfrm>
            <a:off x="3779912" y="5301208"/>
            <a:ext cx="2088232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7 - 3=2</a:t>
            </a:r>
            <a:endParaRPr lang="ru-RU" sz="2400" b="1" dirty="0"/>
          </a:p>
        </p:txBody>
      </p:sp>
      <p:sp>
        <p:nvSpPr>
          <p:cNvPr id="54" name="Облако 53"/>
          <p:cNvSpPr/>
          <p:nvPr/>
        </p:nvSpPr>
        <p:spPr>
          <a:xfrm>
            <a:off x="2483768" y="3861048"/>
            <a:ext cx="1872208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 + 3=9</a:t>
            </a:r>
            <a:endParaRPr lang="ru-RU" sz="2400" b="1" dirty="0"/>
          </a:p>
        </p:txBody>
      </p:sp>
      <p:sp>
        <p:nvSpPr>
          <p:cNvPr id="55" name="Облако 54"/>
          <p:cNvSpPr/>
          <p:nvPr/>
        </p:nvSpPr>
        <p:spPr>
          <a:xfrm>
            <a:off x="3347864" y="1988840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+ 2=8</a:t>
            </a:r>
            <a:endParaRPr lang="ru-RU" sz="2400" b="1" dirty="0"/>
          </a:p>
        </p:txBody>
      </p:sp>
      <p:sp>
        <p:nvSpPr>
          <p:cNvPr id="15" name="Стрелка вниз 14">
            <a:hlinkClick r:id="rId5" action="ppaction://hlinksldjump"/>
          </p:cNvPr>
          <p:cNvSpPr/>
          <p:nvPr/>
        </p:nvSpPr>
        <p:spPr>
          <a:xfrm>
            <a:off x="8388424" y="5805264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Picture 3" descr="C:\Users\User\Pictures\фоны и\121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8"/>
            <a:ext cx="936104" cy="936104"/>
          </a:xfrm>
          <a:prstGeom prst="rect">
            <a:avLst/>
          </a:prstGeom>
          <a:noFill/>
        </p:spPr>
      </p:pic>
      <p:sp>
        <p:nvSpPr>
          <p:cNvPr id="37" name="Облако 36"/>
          <p:cNvSpPr/>
          <p:nvPr/>
        </p:nvSpPr>
        <p:spPr>
          <a:xfrm>
            <a:off x="4932040" y="3140968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9 - 4=6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3707904" y="548680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+ 3=8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156176" y="620688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6 - 2= 4</a:t>
            </a:r>
            <a:endParaRPr lang="ru-RU" sz="2400" b="1" dirty="0"/>
          </a:p>
        </p:txBody>
      </p:sp>
      <p:sp>
        <p:nvSpPr>
          <p:cNvPr id="41" name="Облако 40"/>
          <p:cNvSpPr/>
          <p:nvPr/>
        </p:nvSpPr>
        <p:spPr>
          <a:xfrm>
            <a:off x="755576" y="4797152"/>
            <a:ext cx="208823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10 - 2=8</a:t>
            </a:r>
            <a:endParaRPr lang="ru-RU" sz="2400" b="1" dirty="0"/>
          </a:p>
        </p:txBody>
      </p:sp>
      <p:sp>
        <p:nvSpPr>
          <p:cNvPr id="42" name="Облако 41"/>
          <p:cNvSpPr/>
          <p:nvPr/>
        </p:nvSpPr>
        <p:spPr>
          <a:xfrm>
            <a:off x="683568" y="2924944"/>
            <a:ext cx="1872208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6 - 4=2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6588224" y="2060848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 + 7=10</a:t>
            </a:r>
            <a:endParaRPr lang="ru-RU" sz="2400" b="1" dirty="0"/>
          </a:p>
        </p:txBody>
      </p:sp>
      <p:sp>
        <p:nvSpPr>
          <p:cNvPr id="44" name="Облако 43"/>
          <p:cNvSpPr/>
          <p:nvPr/>
        </p:nvSpPr>
        <p:spPr>
          <a:xfrm rot="162820">
            <a:off x="6183648" y="4456899"/>
            <a:ext cx="2177304" cy="12120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 6 = 4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5536" y="404664"/>
            <a:ext cx="2592288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За одной тучкой находится солнышко. Помоги ему выйти.  Выбери тучку с неправильным ответом. </a:t>
            </a:r>
          </a:p>
          <a:p>
            <a:pPr algn="ctr"/>
            <a:endParaRPr lang="ru-RU" dirty="0"/>
          </a:p>
        </p:txBody>
      </p:sp>
      <p:sp>
        <p:nvSpPr>
          <p:cNvPr id="53" name="Облако 52"/>
          <p:cNvSpPr/>
          <p:nvPr/>
        </p:nvSpPr>
        <p:spPr>
          <a:xfrm>
            <a:off x="3707904" y="5085184"/>
            <a:ext cx="2016224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7 - 4=3</a:t>
            </a:r>
            <a:endParaRPr lang="ru-RU" sz="2400" b="1" dirty="0"/>
          </a:p>
        </p:txBody>
      </p:sp>
      <p:sp>
        <p:nvSpPr>
          <p:cNvPr id="54" name="Облако 53"/>
          <p:cNvSpPr/>
          <p:nvPr/>
        </p:nvSpPr>
        <p:spPr>
          <a:xfrm>
            <a:off x="2555776" y="3501008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 + 4=8</a:t>
            </a:r>
            <a:endParaRPr lang="ru-RU" sz="2400" b="1" dirty="0"/>
          </a:p>
        </p:txBody>
      </p:sp>
      <p:sp>
        <p:nvSpPr>
          <p:cNvPr id="55" name="Облако 54"/>
          <p:cNvSpPr/>
          <p:nvPr/>
        </p:nvSpPr>
        <p:spPr>
          <a:xfrm>
            <a:off x="3203848" y="2060848"/>
            <a:ext cx="1800200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5 - 2=3</a:t>
            </a:r>
            <a:endParaRPr lang="ru-RU" sz="2400" b="1" dirty="0"/>
          </a:p>
        </p:txBody>
      </p:sp>
      <p:sp>
        <p:nvSpPr>
          <p:cNvPr id="15" name="Стрелка вниз 14">
            <a:hlinkClick r:id="rId5" action="ppaction://hlinksldjump"/>
          </p:cNvPr>
          <p:cNvSpPr/>
          <p:nvPr/>
        </p:nvSpPr>
        <p:spPr>
          <a:xfrm>
            <a:off x="8316416" y="5733256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3779912" y="2564904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9 - 4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3707904" y="692696"/>
            <a:ext cx="1800200" cy="105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+ 3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156176" y="692696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6 - 2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6588224" y="2708920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 + 4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5536" y="476672"/>
            <a:ext cx="2448272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Узнай из какой тучки идёт дождик.</a:t>
            </a:r>
          </a:p>
          <a:p>
            <a:pPr algn="ctr"/>
            <a:endParaRPr lang="ru-RU" dirty="0"/>
          </a:p>
        </p:txBody>
      </p:sp>
      <p:sp>
        <p:nvSpPr>
          <p:cNvPr id="55" name="Облако 54"/>
          <p:cNvSpPr/>
          <p:nvPr/>
        </p:nvSpPr>
        <p:spPr>
          <a:xfrm>
            <a:off x="899592" y="2708920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+ 3</a:t>
            </a:r>
            <a:endParaRPr lang="ru-RU" sz="2400" b="1" dirty="0"/>
          </a:p>
        </p:txBody>
      </p:sp>
      <p:sp>
        <p:nvSpPr>
          <p:cNvPr id="17" name="Капля 16"/>
          <p:cNvSpPr/>
          <p:nvPr/>
        </p:nvSpPr>
        <p:spPr>
          <a:xfrm rot="20017253">
            <a:off x="5379461" y="4425796"/>
            <a:ext cx="838896" cy="10307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0" name="Стрелка вниз 19">
            <a:hlinkClick r:id="rId4" action="ppaction://hlinksldjump"/>
          </p:cNvPr>
          <p:cNvSpPr/>
          <p:nvPr/>
        </p:nvSpPr>
        <p:spPr>
          <a:xfrm>
            <a:off x="8244408" y="5373216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0.05389 C -0.19479 0.07193 -0.33524 0.08997 -0.39618 0.06175 C -0.45712 0.03354 -0.41458 -0.08626 -0.41996 -0.1151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3635896" y="3284984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7 - 3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3563888" y="836712"/>
            <a:ext cx="1800200" cy="105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 + 2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156176" y="692696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5 - 2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6588224" y="2708920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 + 4</a:t>
            </a:r>
            <a:endParaRPr lang="ru-RU" sz="2400" b="1" dirty="0"/>
          </a:p>
        </p:txBody>
      </p:sp>
      <p:sp>
        <p:nvSpPr>
          <p:cNvPr id="55" name="Облако 54"/>
          <p:cNvSpPr/>
          <p:nvPr/>
        </p:nvSpPr>
        <p:spPr>
          <a:xfrm>
            <a:off x="899592" y="2708920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 + 7</a:t>
            </a:r>
            <a:endParaRPr lang="ru-RU" sz="2400" b="1" dirty="0"/>
          </a:p>
        </p:txBody>
      </p:sp>
      <p:sp>
        <p:nvSpPr>
          <p:cNvPr id="17" name="Капля 16"/>
          <p:cNvSpPr/>
          <p:nvPr/>
        </p:nvSpPr>
        <p:spPr>
          <a:xfrm rot="20017253">
            <a:off x="6485500" y="5001861"/>
            <a:ext cx="838896" cy="10307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476672"/>
            <a:ext cx="2448272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Узнай из какой тучки идёт дождик.</a:t>
            </a:r>
          </a:p>
          <a:p>
            <a:pPr algn="ctr"/>
            <a:endParaRPr lang="ru-RU" dirty="0"/>
          </a:p>
        </p:txBody>
      </p:sp>
      <p:sp>
        <p:nvSpPr>
          <p:cNvPr id="12" name="Стрелка вниз 11">
            <a:hlinkClick r:id="rId4" action="ppaction://hlinksldjump"/>
          </p:cNvPr>
          <p:cNvSpPr/>
          <p:nvPr/>
        </p:nvSpPr>
        <p:spPr>
          <a:xfrm>
            <a:off x="8316416" y="5445224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3539 C -0.13715 0.05343 -0.21614 0.07147 -0.25347 0.04533 C -0.29079 0.0192 -0.27847 -0.09273 -0.28194 -0.12164 " pathEditMode="relative" ptsTypes="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5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3635896" y="3284984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8 - 3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3563888" y="836712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10 - 4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156176" y="692696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 + 3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6588224" y="2780928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 + 8</a:t>
            </a:r>
            <a:endParaRPr lang="ru-RU" sz="2400" b="1" dirty="0"/>
          </a:p>
        </p:txBody>
      </p:sp>
      <p:sp>
        <p:nvSpPr>
          <p:cNvPr id="55" name="Облако 54"/>
          <p:cNvSpPr/>
          <p:nvPr/>
        </p:nvSpPr>
        <p:spPr>
          <a:xfrm>
            <a:off x="899592" y="2708920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 + 7</a:t>
            </a:r>
            <a:endParaRPr lang="ru-RU" sz="2400" b="1" dirty="0"/>
          </a:p>
        </p:txBody>
      </p:sp>
      <p:sp>
        <p:nvSpPr>
          <p:cNvPr id="17" name="Капля 16"/>
          <p:cNvSpPr/>
          <p:nvPr/>
        </p:nvSpPr>
        <p:spPr>
          <a:xfrm rot="20756089">
            <a:off x="6485500" y="5001861"/>
            <a:ext cx="838896" cy="10307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476672"/>
            <a:ext cx="2448272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Узнай из какой тучки идёт дождик.</a:t>
            </a:r>
          </a:p>
          <a:p>
            <a:pPr algn="ctr"/>
            <a:endParaRPr lang="ru-RU" dirty="0"/>
          </a:p>
        </p:txBody>
      </p:sp>
      <p:sp>
        <p:nvSpPr>
          <p:cNvPr id="12" name="Стрелка вниз 11">
            <a:hlinkClick r:id="rId4" action="ppaction://hlinksldjump"/>
          </p:cNvPr>
          <p:cNvSpPr/>
          <p:nvPr/>
        </p:nvSpPr>
        <p:spPr>
          <a:xfrm>
            <a:off x="8388424" y="5589240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98 -0.0363 C -0.10607 -0.18038 -0.12899 -0.32423 -0.12187 -0.40217 C -0.11475 -0.48011 -0.05312 -0.48589 -0.03975 -0.50346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3" grpId="0" animBg="1"/>
      <p:bldP spid="5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Picture 3" descr="C:\Users\User\Pictures\фоны и\121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936104" cy="936104"/>
          </a:xfrm>
          <a:prstGeom prst="rect">
            <a:avLst/>
          </a:prstGeom>
          <a:noFill/>
        </p:spPr>
      </p:pic>
      <p:sp>
        <p:nvSpPr>
          <p:cNvPr id="37" name="Облако 36"/>
          <p:cNvSpPr/>
          <p:nvPr/>
        </p:nvSpPr>
        <p:spPr>
          <a:xfrm>
            <a:off x="4860032" y="3284984"/>
            <a:ext cx="1944216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+ 4=10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3707904" y="692696"/>
            <a:ext cx="1800200" cy="105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 + 3=6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156176" y="692696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7 - 2= 4</a:t>
            </a:r>
            <a:endParaRPr lang="ru-RU" sz="2400" b="1" dirty="0"/>
          </a:p>
        </p:txBody>
      </p:sp>
      <p:sp>
        <p:nvSpPr>
          <p:cNvPr id="41" name="Облако 40"/>
          <p:cNvSpPr/>
          <p:nvPr/>
        </p:nvSpPr>
        <p:spPr>
          <a:xfrm>
            <a:off x="755576" y="5013176"/>
            <a:ext cx="208823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10 - 4=5</a:t>
            </a:r>
            <a:endParaRPr lang="ru-RU" sz="2400" b="1" dirty="0"/>
          </a:p>
        </p:txBody>
      </p:sp>
      <p:sp>
        <p:nvSpPr>
          <p:cNvPr id="42" name="Облако 41"/>
          <p:cNvSpPr/>
          <p:nvPr/>
        </p:nvSpPr>
        <p:spPr>
          <a:xfrm>
            <a:off x="467544" y="2924944"/>
            <a:ext cx="1872208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 + 3=9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6660232" y="1988840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 + 3=7</a:t>
            </a:r>
            <a:endParaRPr lang="ru-RU" sz="2400" b="1" dirty="0"/>
          </a:p>
        </p:txBody>
      </p:sp>
      <p:sp>
        <p:nvSpPr>
          <p:cNvPr id="44" name="Облако 43"/>
          <p:cNvSpPr/>
          <p:nvPr/>
        </p:nvSpPr>
        <p:spPr>
          <a:xfrm rot="162820">
            <a:off x="6183987" y="4351611"/>
            <a:ext cx="2132889" cy="11088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10 - 8= 3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7544" y="476672"/>
            <a:ext cx="2592288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Создай ясную погоду,   убери все тучки с неправильным ответом.  Под тучкой с правильным ответом найди солнышко.</a:t>
            </a:r>
          </a:p>
          <a:p>
            <a:pPr algn="ctr"/>
            <a:endParaRPr lang="ru-RU" dirty="0"/>
          </a:p>
        </p:txBody>
      </p:sp>
      <p:sp>
        <p:nvSpPr>
          <p:cNvPr id="53" name="Облако 52"/>
          <p:cNvSpPr/>
          <p:nvPr/>
        </p:nvSpPr>
        <p:spPr>
          <a:xfrm>
            <a:off x="3779912" y="5301208"/>
            <a:ext cx="2088232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7 - 4=2</a:t>
            </a:r>
            <a:endParaRPr lang="ru-RU" sz="2400" b="1" dirty="0"/>
          </a:p>
        </p:txBody>
      </p:sp>
      <p:sp>
        <p:nvSpPr>
          <p:cNvPr id="54" name="Облако 53"/>
          <p:cNvSpPr/>
          <p:nvPr/>
        </p:nvSpPr>
        <p:spPr>
          <a:xfrm>
            <a:off x="2771800" y="3789040"/>
            <a:ext cx="1872208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 + 2=6</a:t>
            </a:r>
            <a:endParaRPr lang="ru-RU" sz="2400" b="1" dirty="0"/>
          </a:p>
        </p:txBody>
      </p:sp>
      <p:sp>
        <p:nvSpPr>
          <p:cNvPr id="55" name="Облако 54"/>
          <p:cNvSpPr/>
          <p:nvPr/>
        </p:nvSpPr>
        <p:spPr>
          <a:xfrm>
            <a:off x="3563888" y="1988840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5 - 2=2</a:t>
            </a:r>
            <a:endParaRPr lang="ru-RU" sz="2400" b="1" dirty="0"/>
          </a:p>
        </p:txBody>
      </p:sp>
      <p:sp>
        <p:nvSpPr>
          <p:cNvPr id="15" name="Стрелка вниз 14">
            <a:hlinkClick r:id="rId5" action="ppaction://hlinksldjump"/>
          </p:cNvPr>
          <p:cNvSpPr/>
          <p:nvPr/>
        </p:nvSpPr>
        <p:spPr>
          <a:xfrm>
            <a:off x="8244408" y="5733256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-0.07794 C -0.07118 -0.14061 -0.08941 -0.20306 -0.04843 -0.25301 C -0.00746 -0.30296 0.14462 -0.35061 0.19341 -0.37813 C 0.24219 -0.40565 0.23594 -0.41166 0.2441 -0.4179 " pathEditMode="relative" ptsTypes="aa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1115616" y="3789040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8 - 4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467544" y="2492896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10 - 4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588224" y="1844824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 + 3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4067944" y="4941168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 + 6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7544" y="404664"/>
            <a:ext cx="237626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Выбери тучку с наибольшим ответом</a:t>
            </a:r>
          </a:p>
          <a:p>
            <a:pPr algn="ctr"/>
            <a:endParaRPr lang="ru-RU" dirty="0"/>
          </a:p>
        </p:txBody>
      </p:sp>
      <p:sp>
        <p:nvSpPr>
          <p:cNvPr id="55" name="Облако 54"/>
          <p:cNvSpPr/>
          <p:nvPr/>
        </p:nvSpPr>
        <p:spPr>
          <a:xfrm>
            <a:off x="4572000" y="3212976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 + 7</a:t>
            </a:r>
            <a:endParaRPr lang="ru-RU" sz="2400" b="1" dirty="0"/>
          </a:p>
        </p:txBody>
      </p:sp>
      <p:sp>
        <p:nvSpPr>
          <p:cNvPr id="11" name="Облако 10"/>
          <p:cNvSpPr/>
          <p:nvPr/>
        </p:nvSpPr>
        <p:spPr>
          <a:xfrm>
            <a:off x="3059832" y="2132856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  + 1</a:t>
            </a:r>
            <a:endParaRPr lang="ru-RU" sz="2400" b="1" dirty="0"/>
          </a:p>
        </p:txBody>
      </p:sp>
      <p:sp>
        <p:nvSpPr>
          <p:cNvPr id="12" name="Облако 11"/>
          <p:cNvSpPr/>
          <p:nvPr/>
        </p:nvSpPr>
        <p:spPr>
          <a:xfrm>
            <a:off x="7020272" y="3573016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 + 3</a:t>
            </a:r>
            <a:endParaRPr lang="ru-RU" sz="24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851920" y="404664"/>
            <a:ext cx="2304256" cy="1440160"/>
            <a:chOff x="5220072" y="4869160"/>
            <a:chExt cx="2304256" cy="14401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Выноска-облако 12"/>
            <p:cNvSpPr/>
            <p:nvPr/>
          </p:nvSpPr>
          <p:spPr>
            <a:xfrm>
              <a:off x="5220072" y="4869160"/>
              <a:ext cx="2304256" cy="1440160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8104" y="5301208"/>
              <a:ext cx="170886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МОЛОДЕЦ!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Стрелка вниз 23">
            <a:hlinkClick r:id="rId4" action="ppaction://hlinksldjump"/>
          </p:cNvPr>
          <p:cNvSpPr/>
          <p:nvPr/>
        </p:nvSpPr>
        <p:spPr>
          <a:xfrm>
            <a:off x="8244408" y="5733256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1115616" y="3789040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9 - 5</a:t>
            </a:r>
            <a:endParaRPr lang="ru-RU" sz="2400" b="1" dirty="0"/>
          </a:p>
        </p:txBody>
      </p:sp>
      <p:sp>
        <p:nvSpPr>
          <p:cNvPr id="39" name="Облако 38"/>
          <p:cNvSpPr/>
          <p:nvPr/>
        </p:nvSpPr>
        <p:spPr>
          <a:xfrm>
            <a:off x="467544" y="2492896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10 - 7</a:t>
            </a:r>
            <a:endParaRPr lang="ru-RU" sz="2400" b="1" dirty="0"/>
          </a:p>
        </p:txBody>
      </p:sp>
      <p:sp>
        <p:nvSpPr>
          <p:cNvPr id="40" name="Облако 39"/>
          <p:cNvSpPr/>
          <p:nvPr/>
        </p:nvSpPr>
        <p:spPr>
          <a:xfrm>
            <a:off x="6588224" y="1844824"/>
            <a:ext cx="187220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 + 3</a:t>
            </a:r>
            <a:endParaRPr lang="ru-RU" sz="2400" b="1" dirty="0"/>
          </a:p>
        </p:txBody>
      </p:sp>
      <p:sp>
        <p:nvSpPr>
          <p:cNvPr id="43" name="Облако 42"/>
          <p:cNvSpPr/>
          <p:nvPr/>
        </p:nvSpPr>
        <p:spPr>
          <a:xfrm>
            <a:off x="4067944" y="4941168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 + 2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7544" y="404664"/>
            <a:ext cx="237626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Выбери тучку с наименьшим ответом</a:t>
            </a:r>
          </a:p>
          <a:p>
            <a:pPr algn="ctr"/>
            <a:endParaRPr lang="ru-RU" dirty="0"/>
          </a:p>
        </p:txBody>
      </p:sp>
      <p:sp>
        <p:nvSpPr>
          <p:cNvPr id="55" name="Облако 54"/>
          <p:cNvSpPr/>
          <p:nvPr/>
        </p:nvSpPr>
        <p:spPr>
          <a:xfrm>
            <a:off x="4572000" y="3212976"/>
            <a:ext cx="1944216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 + 7</a:t>
            </a:r>
            <a:endParaRPr lang="ru-RU" sz="2400" b="1" dirty="0"/>
          </a:p>
        </p:txBody>
      </p:sp>
      <p:sp>
        <p:nvSpPr>
          <p:cNvPr id="11" name="Облако 10"/>
          <p:cNvSpPr/>
          <p:nvPr/>
        </p:nvSpPr>
        <p:spPr>
          <a:xfrm>
            <a:off x="3059832" y="2132856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  + 6</a:t>
            </a:r>
            <a:endParaRPr lang="ru-RU" sz="2400" b="1" dirty="0"/>
          </a:p>
        </p:txBody>
      </p:sp>
      <p:sp>
        <p:nvSpPr>
          <p:cNvPr id="12" name="Облако 11"/>
          <p:cNvSpPr/>
          <p:nvPr/>
        </p:nvSpPr>
        <p:spPr>
          <a:xfrm>
            <a:off x="7020272" y="3573016"/>
            <a:ext cx="180020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 + 5</a:t>
            </a:r>
            <a:endParaRPr lang="ru-RU" sz="2400" b="1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3851920" y="404664"/>
            <a:ext cx="2304256" cy="1440160"/>
            <a:chOff x="5220072" y="4869160"/>
            <a:chExt cx="2304256" cy="14401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Выноска-облако 12"/>
            <p:cNvSpPr/>
            <p:nvPr/>
          </p:nvSpPr>
          <p:spPr>
            <a:xfrm>
              <a:off x="5220072" y="4869160"/>
              <a:ext cx="2304256" cy="1440160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8104" y="5301208"/>
              <a:ext cx="170886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МОЛОДЕЦ!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Стрелка вниз 14">
            <a:hlinkClick r:id="rId4" action="ppaction://hlinksldjump"/>
          </p:cNvPr>
          <p:cNvSpPr/>
          <p:nvPr/>
        </p:nvSpPr>
        <p:spPr>
          <a:xfrm>
            <a:off x="8244408" y="5733256"/>
            <a:ext cx="484632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321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Интерактивная игра  «Тучкины штучки» (Счёт в пределах 10)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Тучкины штучки</dc:title>
  <dc:creator>Кутлубаева</dc:creator>
  <cp:lastModifiedBy>User</cp:lastModifiedBy>
  <cp:revision>141</cp:revision>
  <dcterms:created xsi:type="dcterms:W3CDTF">2016-06-14T10:20:49Z</dcterms:created>
  <dcterms:modified xsi:type="dcterms:W3CDTF">2016-06-20T06:29:25Z</dcterms:modified>
</cp:coreProperties>
</file>