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4" r:id="rId8"/>
    <p:sldId id="259" r:id="rId9"/>
    <p:sldId id="260" r:id="rId10"/>
    <p:sldId id="263" r:id="rId11"/>
    <p:sldId id="267" r:id="rId12"/>
    <p:sldId id="272" r:id="rId13"/>
    <p:sldId id="268" r:id="rId14"/>
    <p:sldId id="281" r:id="rId15"/>
    <p:sldId id="276" r:id="rId16"/>
    <p:sldId id="282" r:id="rId17"/>
    <p:sldId id="270" r:id="rId18"/>
    <p:sldId id="266" r:id="rId19"/>
    <p:sldId id="269" r:id="rId20"/>
    <p:sldId id="271" r:id="rId21"/>
    <p:sldId id="280" r:id="rId22"/>
    <p:sldId id="274" r:id="rId23"/>
    <p:sldId id="275" r:id="rId24"/>
    <p:sldId id="277" r:id="rId25"/>
    <p:sldId id="273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0EB7E-242B-4867-9CD2-347AC3E1C36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B06B-DBC2-4A5E-B840-9FE84E3FB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ентации\анимашки\фон\MirNasek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500174"/>
            <a:ext cx="704923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«Давайте рассуждать»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речи детей дошкольного возраста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Автор: Шишкина Т.Е., воспитатель ВКК   МБДОУ«ЦРР – детский сад № 50»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г. Воронежа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2402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2708275"/>
            <a:ext cx="5184775" cy="3014663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Мнемотаблицы</a:t>
            </a:r>
            <a:r>
              <a:rPr lang="ru-RU" sz="2800" dirty="0" smtClean="0">
                <a:solidFill>
                  <a:srgbClr val="7030A0"/>
                </a:solidFill>
              </a:rPr>
              <a:t> ускоряют процесс запоминания, активизируют речевую деятельность, развивают мышление и воображение.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7496"/>
            <a:ext cx="364330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Ну-ка, в руки снежный ком,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Будем строить снежный дом.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Мы польем его водой,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Будет дом наш ледяной.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Ком за комом мы кладем,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Вырастает снежный дом.</a:t>
            </a:r>
          </a:p>
          <a:p>
            <a:pPr algn="r">
              <a:lnSpc>
                <a:spcPct val="150000"/>
              </a:lnSpc>
            </a:pPr>
            <a:r>
              <a:rPr lang="ru-RU" i="1" dirty="0" smtClean="0"/>
              <a:t>(О. Жук)</a:t>
            </a:r>
            <a:endParaRPr lang="ru-RU" i="1" dirty="0"/>
          </a:p>
        </p:txBody>
      </p:sp>
    </p:spTree>
  </p:cSld>
  <p:clrMapOvr>
    <a:masterClrMapping/>
  </p:clrMapOvr>
  <p:transition spd="med" advTm="664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714356"/>
            <a:ext cx="3953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357298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«Собери урожай»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H:\проект\проект развитие речи\проект фото\IMG_48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78592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проект\проект развитие речи\проект фото\IMG_99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285860"/>
            <a:ext cx="3929072" cy="523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550070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Профессии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5445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074" name="Picture 2" descr="H:\проект\проект развитие речи\проект фото\IMG_25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проект\проект развитие речи\проект фото\IMG_25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928934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128586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Дыхательная гимнастика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21495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Парочки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Tm="4977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5122" name="Picture 2" descr="H:\проект\проект развитие речи\проект фото\IMG_99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785794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:\проект\проект развитие речи\проект фото\IMG_99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Кто-то ещё думает,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у кого-то готов ответ…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5678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7" name="Рисунок 6" descr="P100714_10.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64291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0714_10.12_[0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64291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0714_09.54_[01]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43174" y="3429000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774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642918"/>
            <a:ext cx="4461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Сюжетно-ролевые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9" name="Picture 1" descr="H:\проект\проект развитие речи\проект фото\IMG_86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0997" y="2928934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колаж\DSC_00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285860"/>
            <a:ext cx="494236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14942" y="157161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Семья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42926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Поликлиника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5305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29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642918"/>
            <a:ext cx="4461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Сюжетно-ролевые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71462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СПАСАТЕЛИ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P171114_17.05_[0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643050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508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3" descr="H:\Мои документы\детский сад\фото\презентация театр\IMG_62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00042"/>
            <a:ext cx="4302747" cy="322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H:\Мои документы\детский сад\фото\презентация театр\IMG_6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28612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57200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Автобус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G:\Мои документы\детский сад\фото\дети 2011\экспериментирование\экспериментирование\IMG_63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571480"/>
            <a:ext cx="3881465" cy="291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652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2" descr="E:\Видео\магазин\магаз\IMG_57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52736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:\Мои документы\детский сад\фото\презентация театр\IMG_62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292893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121442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Магазин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52863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Театр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337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pic>
        <p:nvPicPr>
          <p:cNvPr id="1026" name="Picture 2" descr="H:\Театр\IMG_36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7" y="928670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Театр\IMG_36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08" y="38576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5984" y="428604"/>
            <a:ext cx="428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Пальчиковый театр «Три медведя»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:\Театр\IMG_36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85723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857884" y="4500570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«Три поросёнка» - </a:t>
            </a:r>
            <a:r>
              <a:rPr lang="ru-RU" b="1" dirty="0" err="1" smtClean="0">
                <a:solidFill>
                  <a:srgbClr val="7030A0"/>
                </a:solidFill>
              </a:rPr>
              <a:t>Би-ба-бо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376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366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речи детей: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643050"/>
            <a:ext cx="764386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Односложная речь;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Неспособность грамматически правильно построить предложение;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Недостаточный словарный запас;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Употребление нелитературных слов и выражений;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Бедная диалогическая речь;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Неспособность построить монолог;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логического обоснования своих </a:t>
            </a:r>
          </a:p>
          <a:p>
            <a:pPr marL="266700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утверждений и выводов;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навыков культуры речи;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Плохая дикция.</a:t>
            </a:r>
          </a:p>
        </p:txBody>
      </p:sp>
    </p:spTree>
  </p:cSld>
  <p:clrMapOvr>
    <a:masterClrMapping/>
  </p:clrMapOvr>
  <p:transition spd="med" advTm="5943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642918"/>
            <a:ext cx="335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Подвижные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H:\проект\проект развитие речи\проект фото\IMG_99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357562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G:\Мои документы\детский сад\фото\дети 2011\осень2013\IMG_85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285860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493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642918"/>
            <a:ext cx="3355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Подвижные игры: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H:\проект\проект развитие речи\проект фото\IMG_51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14298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H:\проект\проект развитие речи\проект фото\IMG_85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857628"/>
            <a:ext cx="361949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:\проект\проект развитие речи\проект фото\IMG_99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6657" y="3893323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214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4099" name="Picture 3" descr="H:\проект\проект развитие речи\проект фото\IMG_85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000108"/>
            <a:ext cx="385763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6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500174"/>
            <a:ext cx="4581746" cy="406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428604"/>
            <a:ext cx="3569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Книжный уголок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Tm="1794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Новая папка\IMG_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71480"/>
            <a:ext cx="3929072" cy="523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фото ОБЖ, буквы\IMG_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71448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535782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Мини-проект «Весёлая азбука»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2121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2" descr="H:\проект\проект развитие речи\проект фото\IMG_33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571612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2427" y="714356"/>
            <a:ext cx="9021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Методическая литература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IMG_00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2714620"/>
            <a:ext cx="4929190" cy="369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917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1" descr="H:\презентации\анимашки\фон\x_68f70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01024" y="5715016"/>
            <a:ext cx="965370" cy="93819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1214414" y="457200"/>
            <a:ext cx="6786610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Анкета для родителей подготовительной группы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«Ваше отношение к речевому развитию в детском саду»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Ф. И. О., образование, место работы, количество детей в семье.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Считаете ли Вы необходимым начинать подготовку детей к обучению грамоте еще на этапе посещения детского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сада?_______________________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Для чего, по Вашему мнению, в детском саду ведется данная работа?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Интересуется ли Ваш ребенок буквами? (Умеет ли читать)____________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Делится ли Ваш ребенок своими успехами и достижениями, а так же затруднениями, возникающими на занятиях по обучению грамоте и развитию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речи?__________________________________________________________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Какое оборудование и дидактический материал имеется у вас дома?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Кто из членов семьи чаще всего занимается с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ребенком? 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Занимается ли Ваш ребенок один, без взрослых? 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Чем заняты дети дома после прихода из детского сада и в выходные дни?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Устраивает ли Вас работа учреждения по подготовке детей к обучению грамоте и развитию речи? 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Какие трудности в речевом развитии вы испытываете?_______________________________________________________________________________________________________________________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Какая помощь и информация по данной проблеме Вас интересует?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4852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2" descr="J:\иришка раб стол\дс 51\картинки\речь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3941630" cy="282879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8036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286256"/>
            <a:ext cx="6485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Вам </a:t>
            </a:r>
          </a:p>
          <a:p>
            <a:pPr algn="ctr"/>
            <a:r>
              <a:rPr lang="ru-RU" sz="5400" b="1" i="1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i="1" dirty="0">
              <a:ln w="1143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2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074" name="Рисунок 1" descr="C:\Documents and Settings\Администратор\Мои документы\Мои рисунки\картинки\sov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350" y="450057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42968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 проекта: </a:t>
            </a:r>
            <a:r>
              <a:rPr lang="ru-RU" sz="2000" dirty="0"/>
              <a:t>Обучающий, </a:t>
            </a:r>
            <a:r>
              <a:rPr lang="ru-RU" sz="2000" dirty="0" smtClean="0"/>
              <a:t>игровой</a:t>
            </a:r>
            <a:endPara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проекта: </a:t>
            </a:r>
            <a:r>
              <a:rPr lang="ru-RU" sz="2000" dirty="0"/>
              <a:t>Дети </a:t>
            </a:r>
            <a:r>
              <a:rPr lang="ru-RU" sz="2000" dirty="0" smtClean="0"/>
              <a:t>группы №7, воспитатели, родители</a:t>
            </a:r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Продолжительность проекта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r>
              <a:rPr lang="ru-RU" sz="20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dirty="0" smtClean="0"/>
              <a:t>Долгосрочный</a:t>
            </a:r>
            <a:endParaRPr lang="ru-RU" sz="2000" cap="all" dirty="0" smtClean="0">
              <a:ln/>
              <a:effectLst>
                <a:reflection blurRad="10000" stA="55000" endPos="48000" dist="500" dir="5400000" sy="-100000" algn="bl" rotWithShape="0"/>
              </a:effectLst>
              <a:latin typeface="+mj-lt"/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 проекта: </a:t>
            </a:r>
            <a:r>
              <a:rPr lang="ru-RU" sz="2000" dirty="0"/>
              <a:t>Развитие речи детей дошкольного возраста </a:t>
            </a:r>
            <a:endPara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проекта: </a:t>
            </a:r>
            <a:r>
              <a:rPr lang="ru-RU" sz="2000" dirty="0"/>
              <a:t>Дошкольное образовательное учреждение  –  первое и самое ответственное звено в общей системе народного образования. Овладение родным языком является одним из самых важных приобретений ребёнка в дошкольном </a:t>
            </a:r>
            <a:r>
              <a:rPr lang="ru-RU" sz="2000" dirty="0" smtClean="0"/>
              <a:t>возрасте. </a:t>
            </a:r>
            <a:r>
              <a:rPr lang="ru-RU" sz="2000" dirty="0"/>
              <a:t>Дети, не получившие в дошкольном возрасте соответствующее речевое развитие, с большим трудом навёрстывают упущенное, в будущем этот пробел в развитии влияет на его дальнейшее развитие. Своевременное и полноценное формирование речи в дошкольном детстве является основным </a:t>
            </a:r>
            <a:endParaRPr lang="ru-RU" sz="2000" dirty="0" smtClean="0"/>
          </a:p>
          <a:p>
            <a:r>
              <a:rPr lang="ru-RU" sz="2000" dirty="0" smtClean="0"/>
              <a:t>условием </a:t>
            </a:r>
            <a:r>
              <a:rPr lang="ru-RU" sz="2000" dirty="0"/>
              <a:t>нормального развития и в дальнейшем его успешного </a:t>
            </a:r>
            <a:endParaRPr lang="ru-RU" sz="2000" dirty="0" smtClean="0"/>
          </a:p>
          <a:p>
            <a:r>
              <a:rPr lang="ru-RU" sz="2000" dirty="0" smtClean="0"/>
              <a:t>обучения в </a:t>
            </a:r>
            <a:r>
              <a:rPr lang="ru-RU" sz="2000" dirty="0"/>
              <a:t>школе.</a:t>
            </a:r>
          </a:p>
          <a:p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6458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71480"/>
            <a:ext cx="885831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 </a:t>
            </a:r>
            <a:r>
              <a:rPr lang="ru-RU" sz="2000" dirty="0"/>
              <a:t>Развивать речь детей, обогащать словарный запас через игровую деятельность.</a:t>
            </a:r>
            <a:endPara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 Развивать речь детей как средство общения. Совершенствовать диалогическую и монологическую формы речи</a:t>
            </a:r>
            <a:r>
              <a:rPr lang="ru-RU" sz="2000" dirty="0" smtClean="0"/>
              <a:t>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000" dirty="0"/>
              <a:t>- Формирование грамматического строя </a:t>
            </a:r>
            <a:r>
              <a:rPr lang="ru-RU" sz="2000" dirty="0" smtClean="0"/>
              <a:t>речи;</a:t>
            </a:r>
            <a:endParaRPr lang="ru-RU" sz="2000" dirty="0"/>
          </a:p>
          <a:p>
            <a:r>
              <a:rPr lang="ru-RU" sz="2000" dirty="0"/>
              <a:t>- Расширение словарного </a:t>
            </a:r>
            <a:r>
              <a:rPr lang="ru-RU" sz="2000" dirty="0" smtClean="0"/>
              <a:t>запаса;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Развитие </a:t>
            </a:r>
            <a:r>
              <a:rPr lang="ru-RU" sz="2000" dirty="0"/>
              <a:t>связной </a:t>
            </a:r>
            <a:r>
              <a:rPr lang="ru-RU" sz="2000" dirty="0" smtClean="0"/>
              <a:t>речи;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Воспитание </a:t>
            </a:r>
            <a:r>
              <a:rPr lang="ru-RU" sz="2000" dirty="0"/>
              <a:t>звуковой культуры речи</a:t>
            </a:r>
            <a:r>
              <a:rPr lang="ru-RU" sz="2000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Обеспечить </a:t>
            </a:r>
            <a:r>
              <a:rPr lang="ru-RU" sz="2000" dirty="0"/>
              <a:t>развивающую среду дополнительным  материалом( картотека, фотоальбом и т. д.) </a:t>
            </a:r>
            <a:endParaRPr lang="ru-RU" sz="2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Создание условий для игровой деятельности детей в группе и на участке</a:t>
            </a:r>
            <a:endParaRPr lang="ru-RU" sz="2000" dirty="0" smtClean="0"/>
          </a:p>
          <a:p>
            <a:pPr lvl="0"/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ransition spd="med" advTm="5554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928802"/>
            <a:ext cx="87154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Гипотеза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проекта: </a:t>
            </a:r>
            <a:r>
              <a:rPr lang="ru-RU" sz="2000" dirty="0" smtClean="0"/>
              <a:t>Если </a:t>
            </a:r>
            <a:r>
              <a:rPr lang="ru-RU" sz="2000" dirty="0"/>
              <a:t>реализовать план работы по проекту, то возможно развитие познавательной активности у детей, формирование адекватной самооценки, повышение их коммуникативных возможностей, развитие активности, инициативности, </a:t>
            </a:r>
            <a:r>
              <a:rPr lang="ru-RU" sz="2000" dirty="0" smtClean="0"/>
              <a:t>самостоятельности.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Предполагаемый результат: </a:t>
            </a:r>
            <a:r>
              <a:rPr lang="ru-RU" sz="2000" dirty="0"/>
              <a:t>При систематической работе по данному проекту значительно увеличится словарь детей, речь станет предметом активности детей, дети начнут активно сопровождать свою деятельность речью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Методы проекта: </a:t>
            </a:r>
            <a:r>
              <a:rPr lang="ru-RU" sz="2000" dirty="0" smtClean="0"/>
              <a:t>Игровые, наглядные</a:t>
            </a:r>
            <a:r>
              <a:rPr lang="ru-RU" sz="2000" dirty="0"/>
              <a:t>, словесные, </a:t>
            </a:r>
            <a:r>
              <a:rPr lang="ru-RU" sz="2000" dirty="0" smtClean="0"/>
              <a:t>практические.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 advTm="7083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81877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642918"/>
            <a:ext cx="70009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Этапы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 Предварительный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 выдвижение гипотезы;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 определение цели и задач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 изучение необходимой литературы;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-подбор методической литературы;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 разработка тематического плана для реализации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- диагностика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 Основной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Включение каждого ребёнка в игровую деятельность для достижения высокого уровня знаний, умений и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3. Заключительный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Период осмысления собственных результатов. Диагностика детей. Презентация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H:\презентации\анимашки\Новая папка (2)\1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86322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786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877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714356"/>
            <a:ext cx="76438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Структура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Реализация данного проекта осуществляется через цикл игр с детьми, создание условий для игровой деятельности детей в группе и на участке.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Реализация проекта предполагает различные виды игр с детьми: это цикл дидактических игр с игрушками и предметами, словесных, настольно-печатных. В систему работы включены подвижные игры. Также включены театрализованные игры, дети слушают сказки, инсценируют их. Значительное место отведено сюжетно-ролевым играм.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H:\презентации\анимашки\Новая папка (2)\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310437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065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876"/>
            <a:ext cx="6408737" cy="2479675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1357298"/>
            <a:ext cx="72866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Дидактический материал в форме </a:t>
            </a:r>
            <a:r>
              <a:rPr lang="ru-RU" sz="2800" dirty="0" err="1" smtClean="0">
                <a:solidFill>
                  <a:srgbClr val="7030A0"/>
                </a:solidFill>
              </a:rPr>
              <a:t>мнемотаблиц</a:t>
            </a:r>
            <a:r>
              <a:rPr lang="ru-RU" sz="2800" dirty="0" smtClean="0">
                <a:solidFill>
                  <a:srgbClr val="7030A0"/>
                </a:solidFill>
              </a:rPr>
              <a:t> и схем-моделей облегчает детям овладение связной речью, делает рассказы (сказок, стихов) четкими, связными и последовательными.</a:t>
            </a:r>
          </a:p>
          <a:p>
            <a:pPr algn="ctr"/>
            <a:r>
              <a:rPr lang="ru-RU" sz="2000" dirty="0" smtClean="0"/>
              <a:t>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модель русской народной сказки «Репка» для мл. </a:t>
            </a:r>
            <a:r>
              <a:rPr lang="ru-RU" sz="2000" b="1" dirty="0" err="1" smtClean="0">
                <a:solidFill>
                  <a:srgbClr val="0070C0"/>
                </a:solidFill>
              </a:rPr>
              <a:t>дошк</a:t>
            </a:r>
            <a:r>
              <a:rPr lang="ru-RU" sz="2000" b="1" dirty="0" smtClean="0">
                <a:solidFill>
                  <a:srgbClr val="0070C0"/>
                </a:solidFill>
              </a:rPr>
              <a:t>. возраста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приёмов мнемотехники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речи детей дошкольного возраста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287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езентации\анимашки\фон\розов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14"/>
            <a:ext cx="9144000" cy="6818771"/>
          </a:xfrm>
          <a:prstGeom prst="rect">
            <a:avLst/>
          </a:prstGeom>
          <a:noFill/>
        </p:spPr>
      </p:pic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7596187" cy="3954463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Метод мнемотехники помогает научить детей составлять описательные рассказы о предметах, объектах или явлениях природы.</a:t>
            </a:r>
          </a:p>
        </p:txBody>
      </p:sp>
    </p:spTree>
  </p:cSld>
  <p:clrMapOvr>
    <a:masterClrMapping/>
  </p:clrMapOvr>
  <p:transition spd="med" advTm="505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809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32</cp:revision>
  <dcterms:created xsi:type="dcterms:W3CDTF">2014-11-16T13:44:03Z</dcterms:created>
  <dcterms:modified xsi:type="dcterms:W3CDTF">2015-12-25T14:03:10Z</dcterms:modified>
</cp:coreProperties>
</file>