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15" r:id="rId4"/>
    <p:sldId id="258" r:id="rId5"/>
    <p:sldId id="284" r:id="rId6"/>
    <p:sldId id="285" r:id="rId7"/>
    <p:sldId id="283" r:id="rId8"/>
    <p:sldId id="288" r:id="rId9"/>
    <p:sldId id="286" r:id="rId10"/>
    <p:sldId id="289" r:id="rId11"/>
    <p:sldId id="287" r:id="rId12"/>
    <p:sldId id="259" r:id="rId13"/>
    <p:sldId id="290" r:id="rId14"/>
    <p:sldId id="282" r:id="rId15"/>
    <p:sldId id="260" r:id="rId16"/>
    <p:sldId id="272" r:id="rId17"/>
    <p:sldId id="271" r:id="rId18"/>
    <p:sldId id="277" r:id="rId19"/>
    <p:sldId id="275" r:id="rId20"/>
    <p:sldId id="278" r:id="rId21"/>
    <p:sldId id="274" r:id="rId22"/>
    <p:sldId id="279" r:id="rId23"/>
    <p:sldId id="273" r:id="rId24"/>
    <p:sldId id="280" r:id="rId25"/>
    <p:sldId id="276" r:id="rId26"/>
    <p:sldId id="281" r:id="rId27"/>
    <p:sldId id="314" r:id="rId28"/>
    <p:sldId id="261" r:id="rId29"/>
    <p:sldId id="291" r:id="rId30"/>
    <p:sldId id="292" r:id="rId31"/>
    <p:sldId id="293" r:id="rId32"/>
    <p:sldId id="294" r:id="rId33"/>
    <p:sldId id="295" r:id="rId34"/>
    <p:sldId id="296" r:id="rId35"/>
    <p:sldId id="297" r:id="rId36"/>
    <p:sldId id="267" r:id="rId37"/>
    <p:sldId id="262" r:id="rId38"/>
    <p:sldId id="298" r:id="rId39"/>
    <p:sldId id="301" r:id="rId40"/>
    <p:sldId id="263" r:id="rId41"/>
    <p:sldId id="307" r:id="rId42"/>
    <p:sldId id="304" r:id="rId43"/>
    <p:sldId id="266" r:id="rId44"/>
    <p:sldId id="305" r:id="rId45"/>
    <p:sldId id="306" r:id="rId46"/>
    <p:sldId id="264" r:id="rId47"/>
    <p:sldId id="308" r:id="rId48"/>
    <p:sldId id="309" r:id="rId49"/>
    <p:sldId id="268" r:id="rId50"/>
    <p:sldId id="310" r:id="rId51"/>
    <p:sldId id="311" r:id="rId52"/>
    <p:sldId id="269" r:id="rId53"/>
    <p:sldId id="312" r:id="rId54"/>
    <p:sldId id="313" r:id="rId55"/>
    <p:sldId id="270" r:id="rId56"/>
    <p:sldId id="302" r:id="rId57"/>
    <p:sldId id="303" r:id="rId58"/>
    <p:sldId id="300" r:id="rId5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AF5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8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F5F8">
            <a:alpha val="6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12" Type="http://schemas.openxmlformats.org/officeDocument/2006/relationships/image" Target="../media/image19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microsoft.com/office/2007/relationships/hdphoto" Target="../media/hdphoto3.wdp"/><Relationship Id="rId11" Type="http://schemas.microsoft.com/office/2007/relationships/hdphoto" Target="../media/hdphoto8.wdp"/><Relationship Id="rId5" Type="http://schemas.openxmlformats.org/officeDocument/2006/relationships/image" Target="../media/image10.png"/><Relationship Id="rId10" Type="http://schemas.openxmlformats.org/officeDocument/2006/relationships/image" Target="../media/image16.png"/><Relationship Id="rId4" Type="http://schemas.openxmlformats.org/officeDocument/2006/relationships/image" Target="../media/image9.jpe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12" Type="http://schemas.openxmlformats.org/officeDocument/2006/relationships/slide" Target="slide3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microsoft.com/office/2007/relationships/hdphoto" Target="../media/hdphoto3.wdp"/><Relationship Id="rId11" Type="http://schemas.microsoft.com/office/2007/relationships/hdphoto" Target="../media/hdphoto8.wdp"/><Relationship Id="rId5" Type="http://schemas.openxmlformats.org/officeDocument/2006/relationships/image" Target="../media/image10.png"/><Relationship Id="rId10" Type="http://schemas.openxmlformats.org/officeDocument/2006/relationships/image" Target="../media/image16.png"/><Relationship Id="rId4" Type="http://schemas.openxmlformats.org/officeDocument/2006/relationships/image" Target="../media/image9.jpeg"/><Relationship Id="rId9" Type="http://schemas.openxmlformats.org/officeDocument/2006/relationships/image" Target="../media/image15.png"/><Relationship Id="rId14" Type="http://schemas.microsoft.com/office/2007/relationships/hdphoto" Target="../media/hdphoto1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12" Type="http://schemas.openxmlformats.org/officeDocument/2006/relationships/image" Target="../media/image4.pn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25.png"/><Relationship Id="rId11" Type="http://schemas.openxmlformats.org/officeDocument/2006/relationships/image" Target="../media/image30.jpeg"/><Relationship Id="rId5" Type="http://schemas.openxmlformats.org/officeDocument/2006/relationships/image" Target="../media/image24.pn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12" Type="http://schemas.microsoft.com/office/2007/relationships/hdphoto" Target="../media/hdphoto15.wdp"/><Relationship Id="rId2" Type="http://schemas.openxmlformats.org/officeDocument/2006/relationships/audio" Target="../media/media3.wma"/><Relationship Id="rId16" Type="http://schemas.openxmlformats.org/officeDocument/2006/relationships/image" Target="../media/image8.png"/><Relationship Id="rId1" Type="http://schemas.microsoft.com/office/2007/relationships/media" Target="../media/media3.wma"/><Relationship Id="rId6" Type="http://schemas.microsoft.com/office/2007/relationships/hdphoto" Target="../media/hdphoto13.wdp"/><Relationship Id="rId11" Type="http://schemas.openxmlformats.org/officeDocument/2006/relationships/image" Target="../media/image36.png"/><Relationship Id="rId5" Type="http://schemas.openxmlformats.org/officeDocument/2006/relationships/image" Target="../media/image32.png"/><Relationship Id="rId15" Type="http://schemas.openxmlformats.org/officeDocument/2006/relationships/slide" Target="slide3.xml"/><Relationship Id="rId10" Type="http://schemas.openxmlformats.org/officeDocument/2006/relationships/image" Target="../media/image35.png"/><Relationship Id="rId4" Type="http://schemas.openxmlformats.org/officeDocument/2006/relationships/image" Target="../media/image4.png"/><Relationship Id="rId9" Type="http://schemas.openxmlformats.org/officeDocument/2006/relationships/image" Target="../media/image34.png"/><Relationship Id="rId14" Type="http://schemas.microsoft.com/office/2007/relationships/hdphoto" Target="../media/hdphoto1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7" Type="http://schemas.microsoft.com/office/2007/relationships/hdphoto" Target="../media/hdphoto18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microsoft.com/office/2007/relationships/hdphoto" Target="../media/hdphoto17.wdp"/><Relationship Id="rId7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microsoft.com/office/2007/relationships/hdphoto" Target="../media/hdphoto19.wdp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7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0.wdp"/><Relationship Id="rId5" Type="http://schemas.openxmlformats.org/officeDocument/2006/relationships/image" Target="../media/image45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7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1.wdp"/><Relationship Id="rId5" Type="http://schemas.openxmlformats.org/officeDocument/2006/relationships/image" Target="../media/image47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microsoft.com/office/2007/relationships/hdphoto" Target="../media/hdphoto17.wdp"/><Relationship Id="rId7" Type="http://schemas.microsoft.com/office/2007/relationships/hdphoto" Target="../media/hdphoto22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microsoft.com/office/2007/relationships/hdphoto" Target="../media/hdphoto18.wdp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7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microsoft.com/office/2007/relationships/hdphoto" Target="../media/hdphoto20.wdp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slide" Target="slide3.xml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slide" Target="slide4.xml"/><Relationship Id="rId7" Type="http://schemas.openxmlformats.org/officeDocument/2006/relationships/image" Target="../media/image7.png"/><Relationship Id="rId12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11" Type="http://schemas.openxmlformats.org/officeDocument/2006/relationships/slide" Target="slide58.xml"/><Relationship Id="rId5" Type="http://schemas.microsoft.com/office/2007/relationships/hdphoto" Target="../media/hdphoto2.wdp"/><Relationship Id="rId10" Type="http://schemas.openxmlformats.org/officeDocument/2006/relationships/slide" Target="slide27.xml"/><Relationship Id="rId4" Type="http://schemas.openxmlformats.org/officeDocument/2006/relationships/image" Target="../media/image6.png"/><Relationship Id="rId9" Type="http://schemas.openxmlformats.org/officeDocument/2006/relationships/slide" Target="slide3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15.png"/><Relationship Id="rId4" Type="http://schemas.openxmlformats.org/officeDocument/2006/relationships/image" Target="../media/image60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slide" Target="slide38.xml"/><Relationship Id="rId7" Type="http://schemas.microsoft.com/office/2007/relationships/hdphoto" Target="../media/hdphoto23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slide" Target="slide39.xml"/><Relationship Id="rId4" Type="http://schemas.openxmlformats.org/officeDocument/2006/relationships/image" Target="../media/image62.png"/><Relationship Id="rId9" Type="http://schemas.microsoft.com/office/2007/relationships/hdphoto" Target="../media/hdphoto24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4.png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21" Type="http://schemas.microsoft.com/office/2007/relationships/hdphoto" Target="../media/hdphoto10.wdp"/><Relationship Id="rId7" Type="http://schemas.openxmlformats.org/officeDocument/2006/relationships/image" Target="../media/image11.png"/><Relationship Id="rId12" Type="http://schemas.microsoft.com/office/2007/relationships/hdphoto" Target="../media/hdphoto6.wdp"/><Relationship Id="rId17" Type="http://schemas.microsoft.com/office/2007/relationships/hdphoto" Target="../media/hdphoto8.wdp"/><Relationship Id="rId25" Type="http://schemas.microsoft.com/office/2007/relationships/hdphoto" Target="../media/hdphoto11.wdp"/><Relationship Id="rId2" Type="http://schemas.openxmlformats.org/officeDocument/2006/relationships/audio" Target="../media/media2.wma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1" Type="http://schemas.microsoft.com/office/2007/relationships/media" Target="../media/media2.wma"/><Relationship Id="rId6" Type="http://schemas.microsoft.com/office/2007/relationships/hdphoto" Target="../media/hdphoto3.wdp"/><Relationship Id="rId11" Type="http://schemas.openxmlformats.org/officeDocument/2006/relationships/image" Target="../media/image13.png"/><Relationship Id="rId24" Type="http://schemas.openxmlformats.org/officeDocument/2006/relationships/image" Target="../media/image21.png"/><Relationship Id="rId5" Type="http://schemas.openxmlformats.org/officeDocument/2006/relationships/image" Target="../media/image10.png"/><Relationship Id="rId15" Type="http://schemas.openxmlformats.org/officeDocument/2006/relationships/image" Target="../media/image15.png"/><Relationship Id="rId23" Type="http://schemas.openxmlformats.org/officeDocument/2006/relationships/image" Target="../media/image20.png"/><Relationship Id="rId10" Type="http://schemas.microsoft.com/office/2007/relationships/hdphoto" Target="../media/hdphoto5.wdp"/><Relationship Id="rId19" Type="http://schemas.microsoft.com/office/2007/relationships/hdphoto" Target="../media/hdphoto9.wdp"/><Relationship Id="rId4" Type="http://schemas.openxmlformats.org/officeDocument/2006/relationships/image" Target="../media/image9.jpeg"/><Relationship Id="rId9" Type="http://schemas.openxmlformats.org/officeDocument/2006/relationships/image" Target="../media/image12.png"/><Relationship Id="rId14" Type="http://schemas.microsoft.com/office/2007/relationships/hdphoto" Target="../media/hdphoto7.wdp"/><Relationship Id="rId22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8.png"/><Relationship Id="rId7" Type="http://schemas.microsoft.com/office/2007/relationships/hdphoto" Target="../media/hdphoto26.wdp"/><Relationship Id="rId2" Type="http://schemas.openxmlformats.org/officeDocument/2006/relationships/slide" Target="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slide" Target="slide42.xml"/><Relationship Id="rId10" Type="http://schemas.openxmlformats.org/officeDocument/2006/relationships/image" Target="../media/image71.png"/><Relationship Id="rId4" Type="http://schemas.microsoft.com/office/2007/relationships/hdphoto" Target="../media/hdphoto25.wdp"/><Relationship Id="rId9" Type="http://schemas.microsoft.com/office/2007/relationships/hdphoto" Target="../media/hdphoto27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72.png"/><Relationship Id="rId7" Type="http://schemas.microsoft.com/office/2007/relationships/hdphoto" Target="../media/hdphoto26.wdp"/><Relationship Id="rId2" Type="http://schemas.openxmlformats.org/officeDocument/2006/relationships/slide" Target="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slide" Target="slide45.xml"/><Relationship Id="rId10" Type="http://schemas.microsoft.com/office/2007/relationships/hdphoto" Target="../media/hdphoto29.wdp"/><Relationship Id="rId4" Type="http://schemas.microsoft.com/office/2007/relationships/hdphoto" Target="../media/hdphoto28.wdp"/><Relationship Id="rId9" Type="http://schemas.openxmlformats.org/officeDocument/2006/relationships/image" Target="../media/image7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" Target="slide48.xml"/><Relationship Id="rId3" Type="http://schemas.microsoft.com/office/2007/relationships/hdphoto" Target="../media/hdphoto30.wdp"/><Relationship Id="rId7" Type="http://schemas.openxmlformats.org/officeDocument/2006/relationships/image" Target="../media/image77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1.wdp"/><Relationship Id="rId5" Type="http://schemas.openxmlformats.org/officeDocument/2006/relationships/image" Target="../media/image76.png"/><Relationship Id="rId10" Type="http://schemas.openxmlformats.org/officeDocument/2006/relationships/image" Target="../media/image79.png"/><Relationship Id="rId4" Type="http://schemas.openxmlformats.org/officeDocument/2006/relationships/slide" Target="slide47.xml"/><Relationship Id="rId9" Type="http://schemas.openxmlformats.org/officeDocument/2006/relationships/image" Target="../media/image7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microsoft.com/office/2007/relationships/hdphoto" Target="../media/hdphoto32.wdp"/><Relationship Id="rId7" Type="http://schemas.openxmlformats.org/officeDocument/2006/relationships/image" Target="../media/image82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1.xml"/><Relationship Id="rId5" Type="http://schemas.openxmlformats.org/officeDocument/2006/relationships/image" Target="../media/image81.png"/><Relationship Id="rId4" Type="http://schemas.openxmlformats.org/officeDocument/2006/relationships/slide" Target="slide50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5.png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0.png"/><Relationship Id="rId7" Type="http://schemas.openxmlformats.org/officeDocument/2006/relationships/image" Target="../media/image12.png"/><Relationship Id="rId12" Type="http://schemas.microsoft.com/office/2007/relationships/hdphoto" Target="../media/hdphoto7.wdp"/><Relationship Id="rId17" Type="http://schemas.microsoft.com/office/2007/relationships/hdphoto" Target="../media/hdphoto9.wdp"/><Relationship Id="rId2" Type="http://schemas.openxmlformats.org/officeDocument/2006/relationships/audio" Target="../media/media2.wma"/><Relationship Id="rId16" Type="http://schemas.openxmlformats.org/officeDocument/2006/relationships/image" Target="../media/image17.png"/><Relationship Id="rId20" Type="http://schemas.openxmlformats.org/officeDocument/2006/relationships/image" Target="../media/image19.png"/><Relationship Id="rId1" Type="http://schemas.microsoft.com/office/2007/relationships/media" Target="../media/media2.wma"/><Relationship Id="rId6" Type="http://schemas.microsoft.com/office/2007/relationships/hdphoto" Target="../media/hdphoto3.wdp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5" Type="http://schemas.microsoft.com/office/2007/relationships/hdphoto" Target="../media/hdphoto8.wdp"/><Relationship Id="rId23" Type="http://schemas.microsoft.com/office/2007/relationships/hdphoto" Target="../media/hdphoto11.wdp"/><Relationship Id="rId10" Type="http://schemas.microsoft.com/office/2007/relationships/hdphoto" Target="../media/hdphoto6.wdp"/><Relationship Id="rId19" Type="http://schemas.microsoft.com/office/2007/relationships/hdphoto" Target="../media/hdphoto10.wdp"/><Relationship Id="rId4" Type="http://schemas.openxmlformats.org/officeDocument/2006/relationships/image" Target="../media/image9.jpeg"/><Relationship Id="rId9" Type="http://schemas.openxmlformats.org/officeDocument/2006/relationships/image" Target="../media/image13.png"/><Relationship Id="rId14" Type="http://schemas.openxmlformats.org/officeDocument/2006/relationships/image" Target="../media/image16.png"/><Relationship Id="rId22" Type="http://schemas.openxmlformats.org/officeDocument/2006/relationships/image" Target="../media/image2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52.xm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4.png"/><Relationship Id="rId7" Type="http://schemas.openxmlformats.org/officeDocument/2006/relationships/image" Target="../media/image79.png"/><Relationship Id="rId2" Type="http://schemas.openxmlformats.org/officeDocument/2006/relationships/slide" Target="slide5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4.xml"/><Relationship Id="rId5" Type="http://schemas.openxmlformats.org/officeDocument/2006/relationships/image" Target="../media/image85.png"/><Relationship Id="rId4" Type="http://schemas.microsoft.com/office/2007/relationships/hdphoto" Target="../media/hdphoto33.wd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55.xm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52.xm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slide" Target="slide56.xml"/><Relationship Id="rId7" Type="http://schemas.openxmlformats.org/officeDocument/2006/relationships/image" Target="../media/image89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7.xml"/><Relationship Id="rId5" Type="http://schemas.microsoft.com/office/2007/relationships/hdphoto" Target="../media/hdphoto34.wdp"/><Relationship Id="rId4" Type="http://schemas.openxmlformats.org/officeDocument/2006/relationships/image" Target="../media/image8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58.xm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55.xm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slide" Target="slide3.xml"/><Relationship Id="rId4" Type="http://schemas.openxmlformats.org/officeDocument/2006/relationships/image" Target="../media/image6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15.png"/><Relationship Id="rId4" Type="http://schemas.openxmlformats.org/officeDocument/2006/relationships/image" Target="../media/image91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8.wdp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21" Type="http://schemas.microsoft.com/office/2007/relationships/hdphoto" Target="../media/hdphoto11.wdp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17" Type="http://schemas.microsoft.com/office/2007/relationships/hdphoto" Target="../media/hdphoto10.wdp"/><Relationship Id="rId2" Type="http://schemas.openxmlformats.org/officeDocument/2006/relationships/audio" Target="../media/media2.wma"/><Relationship Id="rId16" Type="http://schemas.openxmlformats.org/officeDocument/2006/relationships/image" Target="../media/image18.png"/><Relationship Id="rId20" Type="http://schemas.openxmlformats.org/officeDocument/2006/relationships/image" Target="../media/image21.png"/><Relationship Id="rId1" Type="http://schemas.microsoft.com/office/2007/relationships/media" Target="../media/media2.wma"/><Relationship Id="rId6" Type="http://schemas.microsoft.com/office/2007/relationships/hdphoto" Target="../media/hdphoto3.wdp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5" Type="http://schemas.microsoft.com/office/2007/relationships/hdphoto" Target="../media/hdphoto9.wdp"/><Relationship Id="rId10" Type="http://schemas.microsoft.com/office/2007/relationships/hdphoto" Target="../media/hdphoto6.wdp"/><Relationship Id="rId19" Type="http://schemas.openxmlformats.org/officeDocument/2006/relationships/image" Target="../media/image20.png"/><Relationship Id="rId4" Type="http://schemas.openxmlformats.org/officeDocument/2006/relationships/image" Target="../media/image9.jpeg"/><Relationship Id="rId9" Type="http://schemas.openxmlformats.org/officeDocument/2006/relationships/image" Target="../media/image13.pn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8.wdp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17" Type="http://schemas.microsoft.com/office/2007/relationships/hdphoto" Target="../media/hdphoto10.wdp"/><Relationship Id="rId2" Type="http://schemas.openxmlformats.org/officeDocument/2006/relationships/audio" Target="../media/media2.wma"/><Relationship Id="rId16" Type="http://schemas.openxmlformats.org/officeDocument/2006/relationships/image" Target="../media/image18.png"/><Relationship Id="rId20" Type="http://schemas.microsoft.com/office/2007/relationships/hdphoto" Target="../media/hdphoto11.wdp"/><Relationship Id="rId1" Type="http://schemas.microsoft.com/office/2007/relationships/media" Target="../media/media2.wma"/><Relationship Id="rId6" Type="http://schemas.microsoft.com/office/2007/relationships/hdphoto" Target="../media/hdphoto3.wdp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5" Type="http://schemas.microsoft.com/office/2007/relationships/hdphoto" Target="../media/hdphoto9.wdp"/><Relationship Id="rId10" Type="http://schemas.microsoft.com/office/2007/relationships/hdphoto" Target="../media/hdphoto6.wdp"/><Relationship Id="rId19" Type="http://schemas.openxmlformats.org/officeDocument/2006/relationships/image" Target="../media/image21.png"/><Relationship Id="rId4" Type="http://schemas.openxmlformats.org/officeDocument/2006/relationships/image" Target="../media/image9.jpeg"/><Relationship Id="rId9" Type="http://schemas.openxmlformats.org/officeDocument/2006/relationships/image" Target="../media/image13.png"/><Relationship Id="rId1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8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audio" Target="../media/media2.wma"/><Relationship Id="rId16" Type="http://schemas.microsoft.com/office/2007/relationships/hdphoto" Target="../media/hdphoto11.wdp"/><Relationship Id="rId1" Type="http://schemas.microsoft.com/office/2007/relationships/media" Target="../media/media2.wma"/><Relationship Id="rId6" Type="http://schemas.microsoft.com/office/2007/relationships/hdphoto" Target="../media/hdphoto3.wdp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5" Type="http://schemas.openxmlformats.org/officeDocument/2006/relationships/image" Target="../media/image21.png"/><Relationship Id="rId10" Type="http://schemas.microsoft.com/office/2007/relationships/hdphoto" Target="../media/hdphoto6.wdp"/><Relationship Id="rId4" Type="http://schemas.openxmlformats.org/officeDocument/2006/relationships/image" Target="../media/image9.jpeg"/><Relationship Id="rId9" Type="http://schemas.openxmlformats.org/officeDocument/2006/relationships/image" Target="../media/image13.png"/><Relationship Id="rId1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8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microsoft.com/office/2007/relationships/hdphoto" Target="../media/hdphoto3.wdp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microsoft.com/office/2007/relationships/hdphoto" Target="../media/hdphoto6.wdp"/><Relationship Id="rId4" Type="http://schemas.openxmlformats.org/officeDocument/2006/relationships/image" Target="../media/image9.jpeg"/><Relationship Id="rId9" Type="http://schemas.openxmlformats.org/officeDocument/2006/relationships/image" Target="../media/image13.png"/><Relationship Id="rId1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«На ферме дяди Вани»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32040" y="4365104"/>
            <a:ext cx="3344416" cy="1752600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Выполнила: </a:t>
            </a:r>
            <a:endParaRPr lang="ru-RU" dirty="0" smtClean="0"/>
          </a:p>
          <a:p>
            <a:r>
              <a:rPr lang="ru-RU" dirty="0" smtClean="0"/>
              <a:t>учитель-логопед ГБОУ СОШ №10 СП д/с «Золотая рыбка»</a:t>
            </a:r>
            <a:endParaRPr lang="ru-RU" dirty="0"/>
          </a:p>
        </p:txBody>
      </p:sp>
      <p:pic>
        <p:nvPicPr>
          <p:cNvPr id="2050" name="Picture 2" descr="C:\Users\Ольга\Desktop\Картинки для игр\1335076170-445175-sever-23-www.nevsepic.com.u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79" b="72329" l="2600" r="60400">
                        <a14:backgroundMark x1="28400" y1="57968" x2="28400" y2="57968"/>
                        <a14:backgroundMark x1="28800" y1="57268" x2="28800" y2="57268"/>
                        <a14:backgroundMark x1="28400" y1="56743" x2="28400" y2="56743"/>
                        <a14:backgroundMark x1="27800" y1="56217" x2="27800" y2="56217"/>
                        <a14:backgroundMark x1="27000" y1="56042" x2="27000" y2="56042"/>
                        <a14:backgroundMark x1="26800" y1="57268" x2="26800" y2="57268"/>
                        <a14:backgroundMark x1="25800" y1="57793" x2="25800" y2="57793"/>
                        <a14:backgroundMark x1="25800" y1="57793" x2="25800" y2="57793"/>
                        <a14:backgroundMark x1="25000" y1="59720" x2="25000" y2="59720"/>
                        <a14:backgroundMark x1="25000" y1="61121" x2="25000" y2="61121"/>
                        <a14:backgroundMark x1="24600" y1="62522" x2="24600" y2="62522"/>
                        <a14:backgroundMark x1="24400" y1="63047" x2="24400" y2="63047"/>
                        <a14:backgroundMark x1="24400" y1="64623" x2="24400" y2="64623"/>
                        <a14:backgroundMark x1="24400" y1="64974" x2="24400" y2="64974"/>
                        <a14:backgroundMark x1="24400" y1="65674" x2="24400" y2="65674"/>
                        <a14:backgroundMark x1="24400" y1="65849" x2="24400" y2="65849"/>
                        <a14:backgroundMark x1="24400" y1="66200" x2="24400" y2="66200"/>
                        <a14:backgroundMark x1="24400" y1="66900" x2="24400" y2="66900"/>
                        <a14:backgroundMark x1="24400" y1="67250" x2="24400" y2="67250"/>
                        <a14:backgroundMark x1="24400" y1="68476" x2="24400" y2="68476"/>
                        <a14:backgroundMark x1="24200" y1="69702" x2="24200" y2="69702"/>
                        <a14:backgroundMark x1="23800" y1="70053" x2="23800" y2="70053"/>
                        <a14:backgroundMark x1="23600" y1="70578" x2="23600" y2="70578"/>
                        <a14:backgroundMark x1="23200" y1="70578" x2="23200" y2="70578"/>
                        <a14:backgroundMark x1="22600" y1="70578" x2="22600" y2="70578"/>
                        <a14:backgroundMark x1="21800" y1="70753" x2="21800" y2="70753"/>
                        <a14:backgroundMark x1="19200" y1="70753" x2="18000" y2="70928"/>
                        <a14:backgroundMark x1="17800" y1="70928" x2="17800" y2="70928"/>
                        <a14:backgroundMark x1="20600" y1="71454" x2="20600" y2="71454"/>
                        <a14:backgroundMark x1="14200" y1="70753" x2="14200" y2="70753"/>
                        <a14:backgroundMark x1="15400" y1="70928" x2="15400" y2="70928"/>
                        <a14:backgroundMark x1="11800" y1="70053" x2="11800" y2="70053"/>
                        <a14:backgroundMark x1="11800" y1="69527" x2="11800" y2="69527"/>
                        <a14:backgroundMark x1="11600" y1="69002" x2="11600" y2="69002"/>
                        <a14:backgroundMark x1="11400" y1="67951" x2="11400" y2="67951"/>
                        <a14:backgroundMark x1="11400" y1="67951" x2="11400" y2="67951"/>
                        <a14:backgroundMark x1="11400" y1="67426" x2="11400" y2="67426"/>
                        <a14:backgroundMark x1="11400" y1="66900" x2="11400" y2="66900"/>
                        <a14:backgroundMark x1="11400" y1="66200" x2="11400" y2="66200"/>
                        <a14:backgroundMark x1="11600" y1="66200" x2="11600" y2="66200"/>
                        <a14:backgroundMark x1="11600" y1="66200" x2="11600" y2="66200"/>
                        <a14:backgroundMark x1="12200" y1="66200" x2="12200" y2="66200"/>
                        <a14:backgroundMark x1="11800" y1="65149" x2="11800" y2="65149"/>
                        <a14:backgroundMark x1="11800" y1="64974" x2="11800" y2="64974"/>
                        <a14:backgroundMark x1="12200" y1="64098" x2="12200" y2="64098"/>
                        <a14:backgroundMark x1="11600" y1="63923" x2="11600" y2="63923"/>
                        <a14:backgroundMark x1="11000" y1="63398" x2="11000" y2="63398"/>
                        <a14:backgroundMark x1="9000" y1="62522" x2="8200" y2="62522"/>
                        <a14:backgroundMark x1="7200" y1="61646" x2="7200" y2="61646"/>
                        <a14:backgroundMark x1="7200" y1="61646" x2="7200" y2="61646"/>
                        <a14:backgroundMark x1="4600" y1="59720" x2="4600" y2="59720"/>
                        <a14:backgroundMark x1="5400" y1="60595" x2="5400" y2="60595"/>
                        <a14:backgroundMark x1="3800" y1="57968" x2="3800" y2="57968"/>
                        <a14:backgroundMark x1="2600" y1="56567" x2="2600" y2="56567"/>
                        <a14:backgroundMark x1="2000" y1="55166" x2="2000" y2="55166"/>
                        <a14:backgroundMark x1="1400" y1="54116" x2="1400" y2="54116"/>
                        <a14:backgroundMark x1="2200" y1="53415" x2="2200" y2="53415"/>
                        <a14:backgroundMark x1="2600" y1="51664" x2="2600" y2="51664"/>
                        <a14:backgroundMark x1="3400" y1="49912" x2="3400" y2="49912"/>
                        <a14:backgroundMark x1="4000" y1="48862" x2="4000" y2="48862"/>
                        <a14:backgroundMark x1="4600" y1="48161" x2="4600" y2="48161"/>
                        <a14:backgroundMark x1="5200" y1="47811" x2="5200" y2="47811"/>
                        <a14:backgroundMark x1="6000" y1="47110" x2="6000" y2="47110"/>
                        <a14:backgroundMark x1="6600" y1="47110" x2="6600" y2="47110"/>
                        <a14:backgroundMark x1="7000" y1="46585" x2="7000" y2="46585"/>
                        <a14:backgroundMark x1="7800" y1="46235" x2="7800" y2="46235"/>
                        <a14:backgroundMark x1="8400" y1="45709" x2="8400" y2="45709"/>
                        <a14:backgroundMark x1="8400" y1="45009" x2="8400" y2="45009"/>
                        <a14:backgroundMark x1="8400" y1="44834" x2="8400" y2="44834"/>
                        <a14:backgroundMark x1="8400" y1="42732" x2="8400" y2="42732"/>
                        <a14:backgroundMark x1="8200" y1="41681" x2="8200" y2="41681"/>
                        <a14:backgroundMark x1="8200" y1="41681" x2="8200" y2="41681"/>
                        <a14:backgroundMark x1="7800" y1="39229" x2="7800" y2="39229"/>
                        <a14:backgroundMark x1="7800" y1="38354" x2="7800" y2="38354"/>
                        <a14:backgroundMark x1="7800" y1="38354" x2="7800" y2="38354"/>
                        <a14:backgroundMark x1="7800" y1="37828" x2="7800" y2="37828"/>
                        <a14:backgroundMark x1="7800" y1="36953" x2="7800" y2="36953"/>
                        <a14:backgroundMark x1="7800" y1="36602" x2="7800" y2="36602"/>
                        <a14:backgroundMark x1="7800" y1="35902" x2="7800" y2="35902"/>
                        <a14:backgroundMark x1="8200" y1="35552" x2="8200" y2="35552"/>
                        <a14:backgroundMark x1="8400" y1="35377" x2="8400" y2="35377"/>
                        <a14:backgroundMark x1="8600" y1="34851" x2="8600" y2="34851"/>
                        <a14:backgroundMark x1="8600" y1="34851" x2="8600" y2="34851"/>
                        <a14:backgroundMark x1="8600" y1="34326" x2="8600" y2="34326"/>
                        <a14:backgroundMark x1="9200" y1="33800" x2="9200" y2="33800"/>
                        <a14:backgroundMark x1="9200" y1="33625" x2="9200" y2="33625"/>
                        <a14:backgroundMark x1="9800" y1="33275" x2="9800" y2="33275"/>
                        <a14:backgroundMark x1="9800" y1="32574" x2="9800" y2="32574"/>
                        <a14:backgroundMark x1="10200" y1="31699" x2="10200" y2="31699"/>
                        <a14:backgroundMark x1="10400" y1="31349" x2="10400" y2="31349"/>
                        <a14:backgroundMark x1="10800" y1="30823" x2="10800" y2="30823"/>
                        <a14:backgroundMark x1="11400" y1="29947" x2="11400" y2="29947"/>
                        <a14:backgroundMark x1="11600" y1="29772" x2="11600" y2="29772"/>
                        <a14:backgroundMark x1="11800" y1="29247" x2="11800" y2="29247"/>
                        <a14:backgroundMark x1="12200" y1="28196" x2="12200" y2="28196"/>
                        <a14:backgroundMark x1="12400" y1="28021" x2="12400" y2="28021"/>
                        <a14:backgroundMark x1="12400" y1="28021" x2="12400" y2="28021"/>
                        <a14:backgroundMark x1="13000" y1="27145" x2="13000" y2="27145"/>
                        <a14:backgroundMark x1="13600" y1="26970" x2="13600" y2="26970"/>
                        <a14:backgroundMark x1="14000" y1="26970" x2="14000" y2="26970"/>
                        <a14:backgroundMark x1="14200" y1="26445" x2="14200" y2="26445"/>
                        <a14:backgroundMark x1="14200" y1="26095" x2="14200" y2="26095"/>
                        <a14:backgroundMark x1="15000" y1="25394" x2="15000" y2="25394"/>
                        <a14:backgroundMark x1="15400" y1="25219" x2="15400" y2="25219"/>
                        <a14:backgroundMark x1="15600" y1="25219" x2="15600" y2="25219"/>
                        <a14:backgroundMark x1="16200" y1="24869" x2="16200" y2="24869"/>
                        <a14:backgroundMark x1="16200" y1="24694" x2="16200" y2="24694"/>
                        <a14:backgroundMark x1="16800" y1="24168" x2="16800" y2="24168"/>
                        <a14:backgroundMark x1="16800" y1="23818" x2="16800" y2="23818"/>
                        <a14:backgroundMark x1="17200" y1="23818" x2="17200" y2="23818"/>
                        <a14:backgroundMark x1="17800" y1="23643" x2="17800" y2="23643"/>
                        <a14:backgroundMark x1="17800" y1="23292" x2="17800" y2="23292"/>
                        <a14:backgroundMark x1="18000" y1="23292" x2="18000" y2="23292"/>
                        <a14:backgroundMark x1="18200" y1="23292" x2="18200" y2="23292"/>
                        <a14:backgroundMark x1="18600" y1="23292" x2="18600" y2="23292"/>
                        <a14:backgroundMark x1="18600" y1="23292" x2="18600" y2="23292"/>
                        <a14:backgroundMark x1="18600" y1="23117" x2="18600" y2="23117"/>
                        <a14:backgroundMark x1="18800" y1="23117" x2="18800" y2="23117"/>
                        <a14:backgroundMark x1="18600" y1="22592" x2="18600" y2="22592"/>
                        <a14:backgroundMark x1="18200" y1="22592" x2="18200" y2="22592"/>
                        <a14:backgroundMark x1="17800" y1="22592" x2="17800" y2="22592"/>
                        <a14:backgroundMark x1="15600" y1="22592" x2="15600" y2="22592"/>
                        <a14:backgroundMark x1="13400" y1="22592" x2="13400" y2="22592"/>
                        <a14:backgroundMark x1="13400" y1="22417" x2="13400" y2="22417"/>
                        <a14:backgroundMark x1="13400" y1="20490" x2="13400" y2="20490"/>
                        <a14:backgroundMark x1="13400" y1="20140" x2="13400" y2="20140"/>
                        <a14:backgroundMark x1="13400" y1="18039" x2="13400" y2="18039"/>
                        <a14:backgroundMark x1="14600" y1="17338" x2="14600" y2="17338"/>
                        <a14:backgroundMark x1="15400" y1="16287" x2="15400" y2="16287"/>
                        <a14:backgroundMark x1="15600" y1="14536" x2="15600" y2="14536"/>
                        <a14:backgroundMark x1="16000" y1="12609" x2="16000" y2="12609"/>
                        <a14:backgroundMark x1="17800" y1="10683" x2="17800" y2="10683"/>
                        <a14:backgroundMark x1="19800" y1="9282" x2="19800" y2="9282"/>
                        <a14:backgroundMark x1="22400" y1="9107" x2="22400" y2="9107"/>
                        <a14:backgroundMark x1="25000" y1="8581" x2="25000" y2="8581"/>
                        <a14:backgroundMark x1="26200" y1="9107" x2="26200" y2="9107"/>
                        <a14:backgroundMark x1="27000" y1="9632" x2="27000" y2="9632"/>
                        <a14:backgroundMark x1="28200" y1="10158" x2="28200" y2="10158"/>
                        <a14:backgroundMark x1="28800" y1="10158" x2="28800" y2="10158"/>
                        <a14:backgroundMark x1="32000" y1="10858" x2="32000" y2="10858"/>
                        <a14:backgroundMark x1="32200" y1="11208" x2="32200" y2="11208"/>
                        <a14:backgroundMark x1="31400" y1="11384" x2="31400" y2="11384"/>
                        <a14:backgroundMark x1="32600" y1="12960" x2="32600" y2="12960"/>
                        <a14:backgroundMark x1="32600" y1="14186" x2="32600" y2="14186"/>
                        <a14:backgroundMark x1="32200" y1="14536" x2="32200" y2="14536"/>
                        <a14:backgroundMark x1="32000" y1="14711" x2="32000" y2="14711"/>
                        <a14:backgroundMark x1="29400" y1="16287" x2="29400" y2="16287"/>
                        <a14:backgroundMark x1="30800" y1="15937" x2="30800" y2="15937"/>
                        <a14:backgroundMark x1="31000" y1="18039" x2="31000" y2="18039"/>
                        <a14:backgroundMark x1="31400" y1="20140" x2="31400" y2="20140"/>
                        <a14:backgroundMark x1="31000" y1="20841" x2="31000" y2="20841"/>
                        <a14:backgroundMark x1="30800" y1="21541" x2="30800" y2="21541"/>
                        <a14:backgroundMark x1="31600" y1="21891" x2="31600" y2="21891"/>
                        <a14:backgroundMark x1="32200" y1="21891" x2="32200" y2="21891"/>
                        <a14:backgroundMark x1="33200" y1="22067" x2="33200" y2="22067"/>
                        <a14:backgroundMark x1="33800" y1="22067" x2="33800" y2="22067"/>
                        <a14:backgroundMark x1="34800" y1="22592" x2="34800" y2="22592"/>
                        <a14:backgroundMark x1="33400" y1="23117" x2="33400" y2="23117"/>
                        <a14:backgroundMark x1="35400" y1="23643" x2="35400" y2="23643"/>
                        <a14:backgroundMark x1="35800" y1="24168" x2="35800" y2="24168"/>
                        <a14:backgroundMark x1="36600" y1="24343" x2="36600" y2="24343"/>
                        <a14:backgroundMark x1="37800" y1="25219" x2="37800" y2="25219"/>
                        <a14:backgroundMark x1="38600" y1="25394" x2="38600" y2="25394"/>
                        <a14:backgroundMark x1="40200" y1="25919" x2="40200" y2="25919"/>
                        <a14:backgroundMark x1="41000" y1="26095" x2="41000" y2="26095"/>
                        <a14:backgroundMark x1="41600" y1="26620" x2="41600" y2="26620"/>
                        <a14:backgroundMark x1="42200" y1="26970" x2="42200" y2="26970"/>
                        <a14:backgroundMark x1="40400" y1="26970" x2="40400" y2="26970"/>
                        <a14:backgroundMark x1="42200" y1="28021" x2="42200" y2="28021"/>
                        <a14:backgroundMark x1="43000" y1="28021" x2="43000" y2="28021"/>
                        <a14:backgroundMark x1="44400" y1="27671" x2="44400" y2="27671"/>
                        <a14:backgroundMark x1="45600" y1="27671" x2="45600" y2="27671"/>
                        <a14:backgroundMark x1="47400" y1="27671" x2="47400" y2="27671"/>
                        <a14:backgroundMark x1="49200" y1="27671" x2="49200" y2="27671"/>
                        <a14:backgroundMark x1="49800" y1="27671" x2="49800" y2="27671"/>
                        <a14:backgroundMark x1="50600" y1="25919" x2="50600" y2="25919"/>
                        <a14:backgroundMark x1="52000" y1="25744" x2="52000" y2="25744"/>
                        <a14:backgroundMark x1="53200" y1="25744" x2="53200" y2="25744"/>
                        <a14:backgroundMark x1="54000" y1="26445" x2="54000" y2="26445"/>
                        <a14:backgroundMark x1="55800" y1="26095" x2="55800" y2="26095"/>
                        <a14:backgroundMark x1="58800" y1="25744" x2="58800" y2="25744"/>
                        <a14:backgroundMark x1="58400" y1="27671" x2="58400" y2="27671"/>
                        <a14:backgroundMark x1="59600" y1="28897" x2="59600" y2="28897"/>
                        <a14:backgroundMark x1="59000" y1="31699" x2="59000" y2="31699"/>
                        <a14:backgroundMark x1="58800" y1="33100" x2="58800" y2="33100"/>
                        <a14:backgroundMark x1="58800" y1="33625" x2="58800" y2="33625"/>
                        <a14:backgroundMark x1="42400" y1="55517" x2="42400" y2="55517"/>
                        <a14:backgroundMark x1="41600" y1="53940" x2="41600" y2="53940"/>
                        <a14:backgroundMark x1="41200" y1="53240" x2="41200" y2="53240"/>
                        <a14:backgroundMark x1="41200" y1="52890" x2="41200" y2="52890"/>
                        <a14:backgroundMark x1="40600" y1="51839" x2="40600" y2="51839"/>
                        <a14:backgroundMark x1="40400" y1="53240" x2="40400" y2="53240"/>
                        <a14:backgroundMark x1="40400" y1="53415" x2="40400" y2="53415"/>
                        <a14:backgroundMark x1="40400" y1="54116" x2="40400" y2="54116"/>
                        <a14:backgroundMark x1="40400" y1="54116" x2="40400" y2="54116"/>
                        <a14:backgroundMark x1="40600" y1="54466" x2="40600" y2="54466"/>
                        <a14:backgroundMark x1="41000" y1="54991" x2="41000" y2="54991"/>
                        <a14:backgroundMark x1="41200" y1="55166" x2="41200" y2="55166"/>
                        <a14:backgroundMark x1="41200" y1="55692" x2="41200" y2="55692"/>
                        <a14:backgroundMark x1="41200" y1="55692" x2="41200" y2="55692"/>
                        <a14:backgroundMark x1="41600" y1="56567" x2="41600" y2="56567"/>
                        <a14:backgroundMark x1="41600" y1="56743" x2="41600" y2="56743"/>
                        <a14:backgroundMark x1="41800" y1="57793" x2="41800" y2="57793"/>
                        <a14:backgroundMark x1="41800" y1="58319" x2="41800" y2="58319"/>
                        <a14:backgroundMark x1="42400" y1="58494" x2="42400" y2="58494"/>
                        <a14:backgroundMark x1="42400" y1="59370" x2="42400" y2="59370"/>
                        <a14:backgroundMark x1="42400" y1="59545" x2="42400" y2="59545"/>
                        <a14:backgroundMark x1="42800" y1="60245" x2="42800" y2="60245"/>
                        <a14:backgroundMark x1="42800" y1="60771" x2="42800" y2="60771"/>
                        <a14:backgroundMark x1="43000" y1="61121" x2="43000" y2="61121"/>
                        <a14:backgroundMark x1="43400" y1="61646" x2="43400" y2="61646"/>
                        <a14:backgroundMark x1="43800" y1="62172" x2="43800" y2="62172"/>
                        <a14:backgroundMark x1="44200" y1="62522" x2="44200" y2="62522"/>
                        <a14:backgroundMark x1="44400" y1="63398" x2="44400" y2="63398"/>
                        <a14:backgroundMark x1="44800" y1="63573" x2="44800" y2="63573"/>
                        <a14:backgroundMark x1="45000" y1="64623" x2="45000" y2="64623"/>
                        <a14:backgroundMark x1="45400" y1="65849" x2="45400" y2="65849"/>
                        <a14:backgroundMark x1="45400" y1="67250" x2="45400" y2="67250"/>
                        <a14:backgroundMark x1="45400" y1="68126" x2="45400" y2="68126"/>
                        <a14:backgroundMark x1="45000" y1="68126" x2="45000" y2="68126"/>
                        <a14:backgroundMark x1="44200" y1="68476" x2="44200" y2="68476"/>
                        <a14:backgroundMark x1="43800" y1="68651" x2="43800" y2="68651"/>
                        <a14:backgroundMark x1="43400" y1="68651" x2="42200" y2="69002"/>
                        <a14:backgroundMark x1="41800" y1="69002" x2="41800" y2="69002"/>
                        <a14:backgroundMark x1="40400" y1="69002" x2="39200" y2="69002"/>
                        <a14:backgroundMark x1="38600" y1="69002" x2="38600" y2="69002"/>
                        <a14:backgroundMark x1="38000" y1="69002" x2="38000" y2="69002"/>
                        <a14:backgroundMark x1="37400" y1="69177" x2="37400" y2="69177"/>
                        <a14:backgroundMark x1="37200" y1="69177" x2="37200" y2="69177"/>
                        <a14:backgroundMark x1="36600" y1="69177" x2="36600" y2="69177"/>
                        <a14:backgroundMark x1="36400" y1="69002" x2="36400" y2="69002"/>
                        <a14:backgroundMark x1="35800" y1="68651" x2="35800" y2="68651"/>
                        <a14:backgroundMark x1="34800" y1="67951" x2="34800" y2="67951"/>
                        <a14:backgroundMark x1="34600" y1="67426" x2="34600" y2="67426"/>
                        <a14:backgroundMark x1="34200" y1="67250" x2="34200" y2="67250"/>
                        <a14:backgroundMark x1="30800" y1="67951" x2="30800" y2="67951"/>
                        <a14:backgroundMark x1="30600" y1="67776" x2="30600" y2="67776"/>
                        <a14:backgroundMark x1="30200" y1="67250" x2="30200" y2="67250"/>
                        <a14:backgroundMark x1="29600" y1="66200" x2="29600" y2="66200"/>
                        <a14:backgroundMark x1="29000" y1="64623" x2="29000" y2="64623"/>
                        <a14:backgroundMark x1="29000" y1="63398" x2="29000" y2="63398"/>
                        <a14:backgroundMark x1="29000" y1="63047" x2="29000" y2="63047"/>
                        <a14:backgroundMark x1="29000" y1="62872" x2="29000" y2="62872"/>
                        <a14:backgroundMark x1="29000" y1="62522" x2="29000" y2="62522"/>
                        <a14:backgroundMark x1="29000" y1="62172" x2="29000" y2="62172"/>
                        <a14:backgroundMark x1="28800" y1="62172" x2="28800" y2="62172"/>
                        <a14:backgroundMark x1="28800" y1="61821" x2="28800" y2="61821"/>
                        <a14:backgroundMark x1="28800" y1="61296" x2="28800" y2="61296"/>
                        <a14:backgroundMark x1="28800" y1="60771" x2="28800" y2="60771"/>
                        <a14:backgroundMark x1="28800" y1="60595" x2="28800" y2="60595"/>
                        <a14:backgroundMark x1="29000" y1="60070" x2="29000" y2="60070"/>
                        <a14:backgroundMark x1="29400" y1="59370" x2="29400" y2="59370"/>
                        <a14:backgroundMark x1="29400" y1="58494" x2="29400" y2="58494"/>
                        <a14:backgroundMark x1="30000" y1="61296" x2="30000" y2="61296"/>
                        <a14:backgroundMark x1="30200" y1="62522" x2="30200" y2="62522"/>
                        <a14:backgroundMark x1="39800" y1="36953" x2="39800" y2="36953"/>
                        <a14:backgroundMark x1="40400" y1="39755" x2="40400" y2="39755"/>
                        <a14:backgroundMark x1="40400" y1="39755" x2="40400" y2="39755"/>
                        <a14:backgroundMark x1="40600" y1="40455" x2="40600" y2="40455"/>
                        <a14:backgroundMark x1="40600" y1="41506" x2="40600" y2="41506"/>
                        <a14:backgroundMark x1="41000" y1="42032" x2="41000" y2="42032"/>
                        <a14:backgroundMark x1="41000" y1="42907" x2="41000" y2="42907"/>
                        <a14:backgroundMark x1="41000" y1="43783" x2="41000" y2="43783"/>
                        <a14:backgroundMark x1="41000" y1="44308" x2="41000" y2="44308"/>
                        <a14:backgroundMark x1="40600" y1="45009" x2="40600" y2="45009"/>
                        <a14:backgroundMark x1="40400" y1="45534" x2="40400" y2="45534"/>
                        <a14:backgroundMark x1="40400" y1="46060" x2="40400" y2="46060"/>
                        <a14:backgroundMark x1="40400" y1="46585" x2="40400" y2="46585"/>
                        <a14:backgroundMark x1="40400" y1="46760" x2="40400" y2="46760"/>
                        <a14:backgroundMark x1="40400" y1="47636" x2="40400" y2="47636"/>
                        <a14:backgroundMark x1="40600" y1="48336" x2="40600" y2="48336"/>
                        <a14:backgroundMark x1="40600" y1="49037" x2="40600" y2="49037"/>
                        <a14:backgroundMark x1="40600" y1="49037" x2="40600" y2="49037"/>
                        <a14:backgroundMark x1="40600" y1="49037" x2="40600" y2="49037"/>
                        <a14:backgroundMark x1="40400" y1="51138" x2="40400" y2="51138"/>
                        <a14:backgroundMark x1="39800" y1="36427" x2="39800" y2="36427"/>
                        <a14:backgroundMark x1="39800" y1="35552" x2="39800" y2="35552"/>
                        <a14:backgroundMark x1="40200" y1="35552" x2="40200" y2="35552"/>
                        <a14:backgroundMark x1="41000" y1="35552" x2="41000" y2="35552"/>
                        <a14:backgroundMark x1="41200" y1="35552" x2="41200" y2="35552"/>
                        <a14:backgroundMark x1="41600" y1="35552" x2="41600" y2="35552"/>
                        <a14:backgroundMark x1="42200" y1="35902" x2="42200" y2="35902"/>
                        <a14:backgroundMark x1="42400" y1="36077" x2="42400" y2="36077"/>
                        <a14:backgroundMark x1="43400" y1="36427" x2="43400" y2="36427"/>
                        <a14:backgroundMark x1="43600" y1="36602" x2="43600" y2="36602"/>
                        <a14:backgroundMark x1="43800" y1="36602" x2="43800" y2="36602"/>
                        <a14:backgroundMark x1="44400" y1="37128" x2="44400" y2="37128"/>
                        <a14:backgroundMark x1="45000" y1="37303" x2="45000" y2="37303"/>
                        <a14:backgroundMark x1="45400" y1="37303" x2="45400" y2="37303"/>
                        <a14:backgroundMark x1="46000" y1="37653" x2="46000" y2="37653"/>
                        <a14:backgroundMark x1="46600" y1="37653" x2="46600" y2="37653"/>
                        <a14:backgroundMark x1="46800" y1="37653" x2="46800" y2="37653"/>
                        <a14:backgroundMark x1="47000" y1="37653" x2="47000" y2="37653"/>
                        <a14:backgroundMark x1="47400" y1="37303" x2="47400" y2="37303"/>
                        <a14:backgroundMark x1="48600" y1="36602" x2="49400" y2="36602"/>
                        <a14:backgroundMark x1="50200" y1="36427" x2="50200" y2="36427"/>
                        <a14:backgroundMark x1="50200" y1="36427" x2="50200" y2="36427"/>
                        <a14:backgroundMark x1="50200" y1="36077" x2="50200" y2="36077"/>
                        <a14:backgroundMark x1="50200" y1="36077" x2="50200" y2="36077"/>
                        <a14:backgroundMark x1="50200" y1="35377" x2="50200" y2="35377"/>
                        <a14:backgroundMark x1="50200" y1="35026" x2="50200" y2="35026"/>
                        <a14:backgroundMark x1="50200" y1="34501" x2="50200" y2="34501"/>
                        <a14:backgroundMark x1="50200" y1="34501" x2="50200" y2="34501"/>
                        <a14:backgroundMark x1="51800" y1="34851" x2="51800" y2="34851"/>
                        <a14:backgroundMark x1="52400" y1="34851" x2="52400" y2="34851"/>
                        <a14:backgroundMark x1="53000" y1="34851" x2="53000" y2="34851"/>
                        <a14:backgroundMark x1="53400" y1="34851" x2="53400" y2="34851"/>
                        <a14:backgroundMark x1="54400" y1="34851" x2="54400" y2="34851"/>
                        <a14:backgroundMark x1="54600" y1="34851" x2="54600" y2="34851"/>
                        <a14:backgroundMark x1="55200" y1="34851" x2="55200" y2="34851"/>
                        <a14:backgroundMark x1="55600" y1="34851" x2="55600" y2="34851"/>
                        <a14:backgroundMark x1="56400" y1="34851" x2="56400" y2="34851"/>
                        <a14:backgroundMark x1="56600" y1="35026" x2="56600" y2="35026"/>
                        <a14:backgroundMark x1="57200" y1="35026" x2="57200" y2="35026"/>
                        <a14:backgroundMark x1="59000" y1="35552" x2="59000" y2="355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7" t="7896" r="39285" b="28673"/>
          <a:stretch/>
        </p:blipFill>
        <p:spPr bwMode="auto">
          <a:xfrm>
            <a:off x="12545" y="908720"/>
            <a:ext cx="2715491" cy="344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497887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157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:\Users\Ольга\Desktop\Картинки для игр\Ферма\1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11" y="477837"/>
            <a:ext cx="8535194" cy="604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Ольга\Desktop\Картинки для игр\14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853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946"/>
          <a:stretch/>
        </p:blipFill>
        <p:spPr bwMode="auto">
          <a:xfrm>
            <a:off x="7975501" y="2632649"/>
            <a:ext cx="936104" cy="83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v.900igr.net:10/datas/zhivotnye/Domashnie-na-ferme.files/0017-017-Koza.jpg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6" b="70926" l="10417" r="82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77" r="28117" b="29327"/>
          <a:stretch/>
        </p:blipFill>
        <p:spPr bwMode="auto">
          <a:xfrm>
            <a:off x="3746113" y="2961684"/>
            <a:ext cx="1876852" cy="219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5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9108" y="29165"/>
            <a:ext cx="609600" cy="609600"/>
          </a:xfrm>
          <a:prstGeom prst="rect">
            <a:avLst/>
          </a:prstGeom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269" b="75448" l="0" r="62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61" y="-153614"/>
            <a:ext cx="1875683" cy="2142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Picture 22" descr="http://img-fotki.yandex.ru/get/6209/47407354.5c7/0_ca2bd_c06e0841_orig.png">
            <a:hlinkClick r:id="" action="ppaction://hlinkshowjump?jump=nextslide" highlightClick="1"/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4" t="15780" r="6081" b="-2609"/>
          <a:stretch/>
        </p:blipFill>
        <p:spPr bwMode="auto">
          <a:xfrm>
            <a:off x="5931044" y="4118956"/>
            <a:ext cx="2980561" cy="225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42264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:\Users\Ольга\Desktop\Картинки для игр\Ферма\1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11" y="477837"/>
            <a:ext cx="8535194" cy="604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Ольга\Desktop\Картинки для игр\14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853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946"/>
          <a:stretch/>
        </p:blipFill>
        <p:spPr bwMode="auto">
          <a:xfrm>
            <a:off x="7975501" y="2632649"/>
            <a:ext cx="936104" cy="83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v.900igr.net:10/datas/zhivotnye/Domashnie-na-ferme.files/0017-017-Koza.jpg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6" b="70926" l="10417" r="82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77" r="28117" b="29327"/>
          <a:stretch/>
        </p:blipFill>
        <p:spPr bwMode="auto">
          <a:xfrm>
            <a:off x="3746113" y="2961684"/>
            <a:ext cx="1876852" cy="219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5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9108" y="29165"/>
            <a:ext cx="609600" cy="609600"/>
          </a:xfrm>
          <a:prstGeom prst="rect">
            <a:avLst/>
          </a:prstGeom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269" b="75448" l="0" r="62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5664" b="26876"/>
          <a:stretch/>
        </p:blipFill>
        <p:spPr bwMode="auto">
          <a:xfrm>
            <a:off x="191166" y="0"/>
            <a:ext cx="1206744" cy="1566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http://www.hobyto.com/data/image/ModaKrasota/Krasota/Marguerite_1.jp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237" y="5880201"/>
            <a:ext cx="992763" cy="99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182722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75068"/>
            <a:ext cx="8229600" cy="821610"/>
          </a:xfrm>
        </p:spPr>
        <p:txBody>
          <a:bodyPr>
            <a:normAutofit/>
          </a:bodyPr>
          <a:lstStyle/>
          <a:p>
            <a:r>
              <a:rPr lang="ru-RU" dirty="0" smtClean="0"/>
              <a:t>Кто чем питается?</a:t>
            </a:r>
            <a:endParaRPr lang="ru-RU" dirty="0"/>
          </a:p>
        </p:txBody>
      </p:sp>
      <p:pic>
        <p:nvPicPr>
          <p:cNvPr id="4" name="Picture 5" descr="7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clrChange>
              <a:clrFrom>
                <a:srgbClr val="FDFDFB"/>
              </a:clrFrom>
              <a:clrTo>
                <a:srgbClr val="FDFD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3568" y="836712"/>
            <a:ext cx="1714500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468" y="1073446"/>
            <a:ext cx="2066925" cy="235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393" y="1132319"/>
            <a:ext cx="2511425" cy="195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132319"/>
            <a:ext cx="1871663" cy="205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0" descr="7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7F9F4"/>
              </a:clrFrom>
              <a:clrTo>
                <a:srgbClr val="F7F9F4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1245" y="4421974"/>
            <a:ext cx="1981200" cy="174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7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BFDF8"/>
              </a:clrFrom>
              <a:clrTo>
                <a:srgbClr val="FBFDF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11760" y="4241478"/>
            <a:ext cx="2133600" cy="193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7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DFDFB"/>
              </a:clrFrom>
              <a:clrTo>
                <a:srgbClr val="FDFD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17524" y="4448072"/>
            <a:ext cx="1828800" cy="139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2" descr="7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AFCF7"/>
              </a:clrFrom>
              <a:clrTo>
                <a:srgbClr val="FAFCF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62986" y="4139878"/>
            <a:ext cx="181292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чем питаются жив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6445" y="116632"/>
            <a:ext cx="609600" cy="6096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45" y="64459"/>
            <a:ext cx="870366" cy="1105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706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75068"/>
            <a:ext cx="8229600" cy="821610"/>
          </a:xfrm>
        </p:spPr>
        <p:txBody>
          <a:bodyPr>
            <a:normAutofit/>
          </a:bodyPr>
          <a:lstStyle/>
          <a:p>
            <a:r>
              <a:rPr lang="ru-RU" dirty="0" smtClean="0"/>
              <a:t>Кто чем питается?</a:t>
            </a:r>
            <a:endParaRPr lang="ru-RU" dirty="0"/>
          </a:p>
        </p:txBody>
      </p:sp>
      <p:pic>
        <p:nvPicPr>
          <p:cNvPr id="3" name="чем питаются жив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445" y="116632"/>
            <a:ext cx="609600" cy="609600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865" b="100000" l="28041" r="898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87" t="45365" r="24592" b="7754"/>
          <a:stretch/>
        </p:blipFill>
        <p:spPr bwMode="auto">
          <a:xfrm>
            <a:off x="687026" y="1367064"/>
            <a:ext cx="1800200" cy="2214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E:\Картинки для игр2\кто что ест лаберинт\кошка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55085" r="961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36" t="14163" r="5412" b="17265"/>
          <a:stretch/>
        </p:blipFill>
        <p:spPr bwMode="auto">
          <a:xfrm>
            <a:off x="6372200" y="4672576"/>
            <a:ext cx="218901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392782"/>
            <a:ext cx="1871663" cy="218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91" y="5013176"/>
            <a:ext cx="2456122" cy="1404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94" b="89948" l="18689" r="898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32" t="46275" r="12883"/>
          <a:stretch/>
        </p:blipFill>
        <p:spPr bwMode="auto">
          <a:xfrm>
            <a:off x="5868144" y="1622050"/>
            <a:ext cx="2304256" cy="2401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 descr="http://www.zooclub.ru/attach/fotogal/clip/pig/21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6538" b="89744" l="2244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819" y="3872732"/>
            <a:ext cx="2971800" cy="297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5920973"/>
            <a:ext cx="993775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0636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92696"/>
            <a:ext cx="4536504" cy="57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найди детенышей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76256" y="1556792"/>
            <a:ext cx="1008112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56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Найди детенышей животных</a:t>
            </a:r>
            <a:endParaRPr lang="ru-RU" dirty="0"/>
          </a:p>
        </p:txBody>
      </p:sp>
      <p:pic>
        <p:nvPicPr>
          <p:cNvPr id="10242" name="Picture 2" descr="C:\Users\Ольга\Desktop\Картинки для игр2\Детеныши животных\пазлы\свинья.jpg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92" b="92857" l="0" r="76435">
                        <a14:backgroundMark x1="68580" y1="90306" x2="68580" y2="90306"/>
                        <a14:backgroundMark x1="67372" y1="88776" x2="67372" y2="88776"/>
                        <a14:backgroundMark x1="75227" y1="12245" x2="75227" y2="12245"/>
                        <a14:backgroundMark x1="75227" y1="10714" x2="75227" y2="10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2153"/>
          <a:stretch/>
        </p:blipFill>
        <p:spPr bwMode="auto">
          <a:xfrm>
            <a:off x="296533" y="2204864"/>
            <a:ext cx="4085124" cy="310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Ольга\Desktop\Картинки для игр2\Детеныши животных\пазлы\свинья.jpg">
            <a:hlinkClick r:id="" action="ppaction://hlinkshowjump?jump=nextslide" highlightClick="1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4" b="94898" l="59517" r="100000">
                        <a14:backgroundMark x1="69789" y1="10714" x2="69789" y2="10714"/>
                        <a14:backgroundMark x1="70695" y1="11735" x2="70695" y2="11735"/>
                        <a14:backgroundMark x1="71299" y1="13265" x2="71299" y2="13265"/>
                        <a14:backgroundMark x1="69184" y1="12245" x2="69184" y2="12245"/>
                        <a14:backgroundMark x1="67674" y1="12245" x2="67674" y2="12245"/>
                        <a14:backgroundMark x1="67069" y1="11735" x2="67069" y2="11735"/>
                        <a14:backgroundMark x1="65559" y1="11735" x2="64955" y2="11735"/>
                        <a14:backgroundMark x1="64048" y1="11735" x2="64048" y2="11735"/>
                        <a14:backgroundMark x1="62840" y1="11735" x2="62840" y2="11735"/>
                        <a14:backgroundMark x1="61027" y1="11735" x2="61027" y2="11735"/>
                        <a14:backgroundMark x1="60121" y1="11735" x2="60121" y2="11735"/>
                        <a14:backgroundMark x1="62840" y1="87245" x2="62840" y2="87245"/>
                        <a14:backgroundMark x1="62236" y1="87245" x2="62236" y2="87245"/>
                        <a14:backgroundMark x1="61934" y1="87755" x2="61934" y2="87755"/>
                        <a14:backgroundMark x1="61631" y1="87755" x2="61631" y2="87755"/>
                        <a14:backgroundMark x1="63746" y1="89286" x2="63746" y2="89286"/>
                        <a14:backgroundMark x1="63746" y1="90306" x2="63746" y2="90306"/>
                        <a14:backgroundMark x1="61934" y1="90306" x2="61934" y2="90306"/>
                        <a14:backgroundMark x1="61934" y1="90306" x2="61934" y2="90306"/>
                        <a14:backgroundMark x1="60725" y1="90306" x2="60725" y2="90306"/>
                        <a14:backgroundMark x1="60725" y1="90306" x2="60725" y2="90306"/>
                        <a14:backgroundMark x1="72205" y1="12245" x2="72205" y2="122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767" t="6996" b="6423"/>
          <a:stretch/>
        </p:blipFill>
        <p:spPr bwMode="auto">
          <a:xfrm>
            <a:off x="4881461" y="1436672"/>
            <a:ext cx="1859191" cy="236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04" t="10919" b="11590"/>
          <a:stretch/>
        </p:blipFill>
        <p:spPr bwMode="auto">
          <a:xfrm>
            <a:off x="7024255" y="3212976"/>
            <a:ext cx="2119745" cy="2300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 descr="C:\Users\Ольга\Desktop\Картинки для игр2\Детеныши животных\пазлы\кошка.jpg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6" b="89691" l="46000" r="90000">
                        <a14:backgroundMark x1="53250" y1="20962" x2="53250" y2="20962"/>
                        <a14:backgroundMark x1="54000" y1="19244" x2="54000" y2="19244"/>
                        <a14:backgroundMark x1="56750" y1="74227" x2="56750" y2="74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795" t="17052" r="12442" b="23456"/>
          <a:stretch/>
        </p:blipFill>
        <p:spPr bwMode="auto">
          <a:xfrm>
            <a:off x="4938348" y="4077072"/>
            <a:ext cx="1927123" cy="247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81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Найди детенышей животных</a:t>
            </a:r>
            <a:endParaRPr lang="ru-RU" dirty="0"/>
          </a:p>
        </p:txBody>
      </p:sp>
      <p:pic>
        <p:nvPicPr>
          <p:cNvPr id="10242" name="Picture 2" descr="C:\Users\Ольга\Desktop\Картинки для игр2\Детеныши животных\пазлы\свинья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92" b="92857" l="0" r="76435">
                        <a14:backgroundMark x1="68580" y1="90306" x2="68580" y2="90306"/>
                        <a14:backgroundMark x1="67372" y1="88776" x2="67372" y2="88776"/>
                        <a14:backgroundMark x1="75227" y1="12245" x2="75227" y2="12245"/>
                        <a14:backgroundMark x1="75227" y1="10714" x2="75227" y2="10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556792"/>
            <a:ext cx="6688294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Ольга\Desktop\Картинки для игр2\Детеныши животных\пазлы\свинья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4" b="94898" l="59517" r="100000">
                        <a14:backgroundMark x1="69789" y1="10714" x2="69789" y2="10714"/>
                        <a14:backgroundMark x1="70695" y1="11735" x2="70695" y2="11735"/>
                        <a14:backgroundMark x1="71299" y1="13265" x2="71299" y2="13265"/>
                        <a14:backgroundMark x1="69184" y1="12245" x2="69184" y2="12245"/>
                        <a14:backgroundMark x1="67674" y1="12245" x2="67674" y2="12245"/>
                        <a14:backgroundMark x1="67069" y1="11735" x2="67069" y2="11735"/>
                        <a14:backgroundMark x1="65559" y1="11735" x2="64955" y2="11735"/>
                        <a14:backgroundMark x1="64048" y1="11735" x2="64048" y2="11735"/>
                        <a14:backgroundMark x1="62840" y1="11735" x2="62840" y2="11735"/>
                        <a14:backgroundMark x1="61027" y1="11735" x2="61027" y2="11735"/>
                        <a14:backgroundMark x1="60121" y1="11735" x2="60121" y2="11735"/>
                        <a14:backgroundMark x1="62840" y1="87245" x2="62840" y2="87245"/>
                        <a14:backgroundMark x1="62236" y1="87245" x2="62236" y2="87245"/>
                        <a14:backgroundMark x1="61934" y1="87755" x2="61934" y2="87755"/>
                        <a14:backgroundMark x1="61631" y1="87755" x2="61631" y2="87755"/>
                        <a14:backgroundMark x1="63746" y1="89286" x2="63746" y2="89286"/>
                        <a14:backgroundMark x1="63746" y1="90306" x2="63746" y2="90306"/>
                        <a14:backgroundMark x1="61934" y1="90306" x2="61934" y2="90306"/>
                        <a14:backgroundMark x1="61934" y1="90306" x2="61934" y2="90306"/>
                        <a14:backgroundMark x1="60725" y1="90306" x2="60725" y2="90306"/>
                        <a14:backgroundMark x1="60725" y1="90306" x2="60725" y2="90306"/>
                        <a14:backgroundMark x1="72205" y1="12245" x2="72205" y2="122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861" y="1582866"/>
            <a:ext cx="6688294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707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Найди детенышей животных</a:t>
            </a:r>
            <a:endParaRPr lang="ru-RU" dirty="0"/>
          </a:p>
        </p:txBody>
      </p:sp>
      <p:pic>
        <p:nvPicPr>
          <p:cNvPr id="10243" name="Picture 3" descr="C:\Users\Ольга\Desktop\Картинки для игр2\Детеныши животных\пазлы\свинья.jpg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4" b="94898" l="59517" r="100000">
                        <a14:backgroundMark x1="69789" y1="10714" x2="69789" y2="10714"/>
                        <a14:backgroundMark x1="70695" y1="11735" x2="70695" y2="11735"/>
                        <a14:backgroundMark x1="71299" y1="13265" x2="71299" y2="13265"/>
                        <a14:backgroundMark x1="69184" y1="12245" x2="69184" y2="12245"/>
                        <a14:backgroundMark x1="67674" y1="12245" x2="67674" y2="12245"/>
                        <a14:backgroundMark x1="67069" y1="11735" x2="67069" y2="11735"/>
                        <a14:backgroundMark x1="65559" y1="11735" x2="64955" y2="11735"/>
                        <a14:backgroundMark x1="64048" y1="11735" x2="64048" y2="11735"/>
                        <a14:backgroundMark x1="62840" y1="11735" x2="62840" y2="11735"/>
                        <a14:backgroundMark x1="61027" y1="11735" x2="61027" y2="11735"/>
                        <a14:backgroundMark x1="60121" y1="11735" x2="60121" y2="11735"/>
                        <a14:backgroundMark x1="62840" y1="87245" x2="62840" y2="87245"/>
                        <a14:backgroundMark x1="62236" y1="87245" x2="62236" y2="87245"/>
                        <a14:backgroundMark x1="61934" y1="87755" x2="61934" y2="87755"/>
                        <a14:backgroundMark x1="61631" y1="87755" x2="61631" y2="87755"/>
                        <a14:backgroundMark x1="63746" y1="89286" x2="63746" y2="89286"/>
                        <a14:backgroundMark x1="63746" y1="90306" x2="63746" y2="90306"/>
                        <a14:backgroundMark x1="61934" y1="90306" x2="61934" y2="90306"/>
                        <a14:backgroundMark x1="61934" y1="90306" x2="61934" y2="90306"/>
                        <a14:backgroundMark x1="60725" y1="90306" x2="60725" y2="90306"/>
                        <a14:backgroundMark x1="60725" y1="90306" x2="60725" y2="90306"/>
                        <a14:backgroundMark x1="72205" y1="12245" x2="72205" y2="122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120" t="7233" b="9293"/>
          <a:stretch/>
        </p:blipFill>
        <p:spPr bwMode="auto">
          <a:xfrm>
            <a:off x="4906058" y="1628800"/>
            <a:ext cx="1777605" cy="209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Ольга\Desktop\Картинки для игр2\Детеныши животных\пазлы\корова.jpg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57" b="93810" l="0" r="71299">
                        <a14:backgroundMark x1="69789" y1="11905" x2="69789" y2="11905"/>
                        <a14:backgroundMark x1="69486" y1="11429" x2="69486" y2="11429"/>
                        <a14:backgroundMark x1="69486" y1="10476" x2="69486" y2="10476"/>
                        <a14:backgroundMark x1="64048" y1="87619" x2="64048" y2="87619"/>
                        <a14:backgroundMark x1="66465" y1="86190" x2="66465" y2="86190"/>
                        <a14:backgroundMark x1="65559" y1="86667" x2="65559" y2="86667"/>
                        <a14:backgroundMark x1="67372" y1="88571" x2="67372" y2="88571"/>
                        <a14:backgroundMark x1="69184" y1="86190" x2="69184" y2="86190"/>
                        <a14:backgroundMark x1="69184" y1="86667" x2="69184" y2="86667"/>
                        <a14:backgroundMark x1="61934" y1="56190" x2="61934" y2="56190"/>
                        <a14:backgroundMark x1="62840" y1="50000" x2="62840" y2="50000"/>
                        <a14:backgroundMark x1="64048" y1="45714" x2="64048" y2="4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600" r="30067" b="7496"/>
          <a:stretch/>
        </p:blipFill>
        <p:spPr bwMode="auto">
          <a:xfrm>
            <a:off x="395537" y="2780928"/>
            <a:ext cx="3760774" cy="282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6948551" y="3349173"/>
            <a:ext cx="2146622" cy="2050472"/>
            <a:chOff x="6997378" y="3267861"/>
            <a:chExt cx="2146622" cy="2050472"/>
          </a:xfrm>
        </p:grpSpPr>
        <p:pic>
          <p:nvPicPr>
            <p:cNvPr id="11267" name="Picture 3" descr="C:\Users\Ольга\Desktop\Картинки для игр2\Детеныши животных\пазлы\корова.jpg">
              <a:hlinkClick r:id="" action="ppaction://hlinkshowjump?jump=nextslide" highlightClick="1"/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762" b="100000" l="52568" r="100000">
                          <a14:backgroundMark x1="65257" y1="10476" x2="65257" y2="10476"/>
                          <a14:backgroundMark x1="65559" y1="11429" x2="65559" y2="11429"/>
                          <a14:backgroundMark x1="66163" y1="11429" x2="66163" y2="11429"/>
                          <a14:backgroundMark x1="63444" y1="11429" x2="63444" y2="11429"/>
                          <a14:backgroundMark x1="63444" y1="11429" x2="63444" y2="11429"/>
                          <a14:backgroundMark x1="61027" y1="11429" x2="61027" y2="11429"/>
                          <a14:backgroundMark x1="61027" y1="11429" x2="61027" y2="11429"/>
                          <a14:backgroundMark x1="60423" y1="10952" x2="60423" y2="10952"/>
                          <a14:backgroundMark x1="59819" y1="10952" x2="59819" y2="10952"/>
                          <a14:backgroundMark x1="59819" y1="85714" x2="59819" y2="85714"/>
                          <a14:backgroundMark x1="57704" y1="12381" x2="57704" y2="12381"/>
                          <a14:backgroundMark x1="56495" y1="12381" x2="56495" y2="12381"/>
                          <a14:backgroundMark x1="55589" y1="12381" x2="55589" y2="12381"/>
                          <a14:backgroundMark x1="54381" y1="12381" x2="54381" y2="12381"/>
                          <a14:backgroundMark x1="54381" y1="11905" x2="54381" y2="11905"/>
                          <a14:backgroundMark x1="54381" y1="11905" x2="54381" y2="11905"/>
                          <a14:backgroundMark x1="58308" y1="89048" x2="58308" y2="89048"/>
                          <a14:backgroundMark x1="57402" y1="87143" x2="57402" y2="87143"/>
                          <a14:backgroundMark x1="58610" y1="85714" x2="58610" y2="85714"/>
                          <a14:backgroundMark x1="55891" y1="86190" x2="55891" y2="86190"/>
                          <a14:backgroundMark x1="55287" y1="86190" x2="55287" y2="86190"/>
                          <a14:backgroundMark x1="54985" y1="86190" x2="54985" y2="86190"/>
                          <a14:backgroundMark x1="54381" y1="86667" x2="54381" y2="86667"/>
                          <a14:backgroundMark x1="54381" y1="86667" x2="54381" y2="86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37" t="8346" b="8803"/>
            <a:stretch/>
          </p:blipFill>
          <p:spPr bwMode="auto">
            <a:xfrm>
              <a:off x="6997378" y="3267861"/>
              <a:ext cx="2146622" cy="2050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" name="Прямая соединительная линия 3"/>
            <p:cNvCxnSpPr/>
            <p:nvPr/>
          </p:nvCxnSpPr>
          <p:spPr>
            <a:xfrm>
              <a:off x="7649094" y="3402151"/>
              <a:ext cx="1406591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/>
            <p:cNvCxnSpPr/>
            <p:nvPr/>
          </p:nvCxnSpPr>
          <p:spPr>
            <a:xfrm>
              <a:off x="8964489" y="3402150"/>
              <a:ext cx="0" cy="1781893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>
              <a:off x="7357419" y="5168438"/>
              <a:ext cx="1687908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4" descr="C:\Users\Ольга\Desktop\Картинки для игр2\Детеныши животных\пазлы\кошка.jpg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6" b="89691" l="46000" r="90000">
                        <a14:backgroundMark x1="53250" y1="20962" x2="53250" y2="20962"/>
                        <a14:backgroundMark x1="54000" y1="19244" x2="54000" y2="19244"/>
                        <a14:backgroundMark x1="56750" y1="74227" x2="56750" y2="74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56" t="17923" r="10489" b="23969"/>
          <a:stretch/>
        </p:blipFill>
        <p:spPr bwMode="auto">
          <a:xfrm>
            <a:off x="4872759" y="4374410"/>
            <a:ext cx="1801091" cy="214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740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Найди детенышей животных</a:t>
            </a:r>
            <a:endParaRPr lang="ru-RU" dirty="0"/>
          </a:p>
        </p:txBody>
      </p:sp>
      <p:pic>
        <p:nvPicPr>
          <p:cNvPr id="11266" name="Picture 2" descr="C:\Users\Ольга\Desktop\Картинки для игр2\Детеныши животных\пазлы\корова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57" b="93810" l="0" r="71299">
                        <a14:backgroundMark x1="69789" y1="11905" x2="69789" y2="11905"/>
                        <a14:backgroundMark x1="69486" y1="11429" x2="69486" y2="11429"/>
                        <a14:backgroundMark x1="69486" y1="10476" x2="69486" y2="10476"/>
                        <a14:backgroundMark x1="64048" y1="87619" x2="64048" y2="87619"/>
                        <a14:backgroundMark x1="66465" y1="86190" x2="66465" y2="86190"/>
                        <a14:backgroundMark x1="65559" y1="86667" x2="65559" y2="86667"/>
                        <a14:backgroundMark x1="67372" y1="88571" x2="67372" y2="88571"/>
                        <a14:backgroundMark x1="69184" y1="86190" x2="69184" y2="86190"/>
                        <a14:backgroundMark x1="69184" y1="86667" x2="69184" y2="86667"/>
                        <a14:backgroundMark x1="61934" y1="56190" x2="61934" y2="56190"/>
                        <a14:backgroundMark x1="62840" y1="50000" x2="62840" y2="50000"/>
                        <a14:backgroundMark x1="64048" y1="45714" x2="64048" y2="4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647" y="1343929"/>
            <a:ext cx="6839387" cy="433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Группа 9"/>
          <p:cNvGrpSpPr/>
          <p:nvPr/>
        </p:nvGrpSpPr>
        <p:grpSpPr>
          <a:xfrm>
            <a:off x="1211036" y="1197624"/>
            <a:ext cx="6905998" cy="4626847"/>
            <a:chOff x="1331640" y="2113368"/>
            <a:chExt cx="5990280" cy="3800480"/>
          </a:xfrm>
        </p:grpSpPr>
        <p:pic>
          <p:nvPicPr>
            <p:cNvPr id="11267" name="Picture 3" descr="C:\Users\Ольга\Desktop\Картинки для игр2\Детеныши животных\пазлы\корова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762" b="100000" l="52568" r="100000">
                          <a14:backgroundMark x1="65257" y1="10476" x2="65257" y2="10476"/>
                          <a14:backgroundMark x1="65559" y1="11429" x2="65559" y2="11429"/>
                          <a14:backgroundMark x1="66163" y1="11429" x2="66163" y2="11429"/>
                          <a14:backgroundMark x1="63444" y1="11429" x2="63444" y2="11429"/>
                          <a14:backgroundMark x1="63444" y1="11429" x2="63444" y2="11429"/>
                          <a14:backgroundMark x1="61027" y1="11429" x2="61027" y2="11429"/>
                          <a14:backgroundMark x1="61027" y1="11429" x2="61027" y2="11429"/>
                          <a14:backgroundMark x1="60423" y1="10952" x2="60423" y2="10952"/>
                          <a14:backgroundMark x1="59819" y1="10952" x2="59819" y2="10952"/>
                          <a14:backgroundMark x1="59819" y1="85714" x2="59819" y2="85714"/>
                          <a14:backgroundMark x1="57704" y1="12381" x2="57704" y2="12381"/>
                          <a14:backgroundMark x1="56495" y1="12381" x2="56495" y2="12381"/>
                          <a14:backgroundMark x1="55589" y1="12381" x2="55589" y2="12381"/>
                          <a14:backgroundMark x1="54381" y1="12381" x2="54381" y2="12381"/>
                          <a14:backgroundMark x1="54381" y1="11905" x2="54381" y2="11905"/>
                          <a14:backgroundMark x1="54381" y1="11905" x2="54381" y2="11905"/>
                          <a14:backgroundMark x1="58308" y1="89048" x2="58308" y2="89048"/>
                          <a14:backgroundMark x1="57402" y1="87143" x2="57402" y2="87143"/>
                          <a14:backgroundMark x1="58610" y1="85714" x2="58610" y2="85714"/>
                          <a14:backgroundMark x1="55891" y1="86190" x2="55891" y2="86190"/>
                          <a14:backgroundMark x1="55287" y1="86190" x2="55287" y2="86190"/>
                          <a14:backgroundMark x1="54985" y1="86190" x2="54985" y2="86190"/>
                          <a14:backgroundMark x1="54381" y1="86667" x2="54381" y2="86667"/>
                          <a14:backgroundMark x1="54381" y1="86667" x2="54381" y2="86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2113368"/>
              <a:ext cx="5990280" cy="3800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" name="Прямая соединительная линия 3"/>
            <p:cNvCxnSpPr/>
            <p:nvPr/>
          </p:nvCxnSpPr>
          <p:spPr>
            <a:xfrm>
              <a:off x="5364088" y="2636912"/>
              <a:ext cx="1800200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/>
            <p:cNvCxnSpPr/>
            <p:nvPr/>
          </p:nvCxnSpPr>
          <p:spPr>
            <a:xfrm>
              <a:off x="7164288" y="2627587"/>
              <a:ext cx="0" cy="2736304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>
              <a:off x="5004048" y="5363891"/>
              <a:ext cx="2160240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6591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prstClr val="black"/>
                </a:solidFill>
              </a:rPr>
              <a:t>Найди детенышей животных</a:t>
            </a:r>
            <a:endParaRPr lang="ru-RU" dirty="0"/>
          </a:p>
        </p:txBody>
      </p:sp>
      <p:pic>
        <p:nvPicPr>
          <p:cNvPr id="13315" name="Picture 3" descr="C:\Users\Ольга\Desktop\Картинки для игр2\Детеныши животных\пазлы\кошка.jpg">
            <a:hlinkClick r:id="" action="ppaction://noaction" highlightClick="1"/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495" b="78351" l="2500" r="91500">
                        <a14:foregroundMark x1="58750" y1="73883" x2="58750" y2="73883"/>
                        <a14:backgroundMark x1="56750" y1="19588" x2="56750" y2="19588"/>
                        <a14:backgroundMark x1="59750" y1="74914" x2="59750" y2="74914"/>
                        <a14:backgroundMark x1="58750" y1="21306" x2="58750" y2="21306"/>
                        <a14:backgroundMark x1="60250" y1="20962" x2="60250" y2="20962"/>
                        <a14:backgroundMark x1="62000" y1="20962" x2="62000" y2="20962"/>
                        <a14:backgroundMark x1="64750" y1="20275" x2="64750" y2="20275"/>
                        <a14:backgroundMark x1="67000" y1="21306" x2="67000" y2="21306"/>
                        <a14:backgroundMark x1="68500" y1="21306" x2="68500" y2="21306"/>
                        <a14:backgroundMark x1="70250" y1="20962" x2="70250" y2="20962"/>
                        <a14:backgroundMark x1="71500" y1="20275" x2="71500" y2="20275"/>
                        <a14:backgroundMark x1="72750" y1="20275" x2="72750" y2="20275"/>
                        <a14:backgroundMark x1="73000" y1="20275" x2="73000" y2="20275"/>
                        <a14:backgroundMark x1="74250" y1="20275" x2="74250" y2="20275"/>
                        <a14:backgroundMark x1="74750" y1="20275" x2="74750" y2="20275"/>
                        <a14:backgroundMark x1="75750" y1="20962" x2="75750" y2="20962"/>
                        <a14:backgroundMark x1="76750" y1="21993" x2="76750" y2="21993"/>
                        <a14:backgroundMark x1="79250" y1="21649" x2="79250" y2="21649"/>
                        <a14:backgroundMark x1="77250" y1="20962" x2="77250" y2="20962"/>
                        <a14:backgroundMark x1="79750" y1="21306" x2="79750" y2="21306"/>
                        <a14:backgroundMark x1="81000" y1="21649" x2="81000" y2="21649"/>
                        <a14:backgroundMark x1="82500" y1="21306" x2="82500" y2="21306"/>
                        <a14:backgroundMark x1="82750" y1="21306" x2="82750" y2="21306"/>
                        <a14:backgroundMark x1="84750" y1="21993" x2="84750" y2="21993"/>
                        <a14:backgroundMark x1="85250" y1="21993" x2="85250" y2="21993"/>
                        <a14:backgroundMark x1="87000" y1="21993" x2="87000" y2="21993"/>
                        <a14:backgroundMark x1="87000" y1="20275" x2="87000" y2="20275"/>
                        <a14:backgroundMark x1="87000" y1="25430" x2="87000" y2="25430"/>
                        <a14:backgroundMark x1="86750" y1="25430" x2="86750" y2="25430"/>
                        <a14:backgroundMark x1="86750" y1="25773" x2="86750" y2="25773"/>
                        <a14:backgroundMark x1="86750" y1="27491" x2="86750" y2="27491"/>
                        <a14:backgroundMark x1="86750" y1="28522" x2="86750" y2="28522"/>
                        <a14:backgroundMark x1="86750" y1="29210" x2="86750" y2="29210"/>
                        <a14:backgroundMark x1="87250" y1="29553" x2="87250" y2="29553"/>
                        <a14:backgroundMark x1="87750" y1="29897" x2="87750" y2="29897"/>
                        <a14:backgroundMark x1="87250" y1="31615" x2="87250" y2="31615"/>
                        <a14:backgroundMark x1="86750" y1="33677" x2="86750" y2="33677"/>
                        <a14:backgroundMark x1="86750" y1="33677" x2="86750" y2="33677"/>
                        <a14:backgroundMark x1="86500" y1="35739" x2="86500" y2="35739"/>
                        <a14:backgroundMark x1="86500" y1="36426" x2="86500" y2="36426"/>
                        <a14:backgroundMark x1="86250" y1="40206" x2="86250" y2="40206"/>
                        <a14:backgroundMark x1="86250" y1="40206" x2="86250" y2="40206"/>
                        <a14:backgroundMark x1="86500" y1="41924" x2="86500" y2="41924"/>
                        <a14:backgroundMark x1="86500" y1="41924" x2="86500" y2="41924"/>
                        <a14:backgroundMark x1="87000" y1="46048" x2="87000" y2="46048"/>
                        <a14:backgroundMark x1="87000" y1="46392" x2="87000" y2="46392"/>
                        <a14:backgroundMark x1="58750" y1="75601" x2="58750" y2="75601"/>
                        <a14:backgroundMark x1="59250" y1="74227" x2="59250" y2="74227"/>
                        <a14:backgroundMark x1="54250" y1="18557" x2="54250" y2="18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49" t="17901" r="33300" b="23848"/>
          <a:stretch/>
        </p:blipFill>
        <p:spPr bwMode="auto">
          <a:xfrm>
            <a:off x="277091" y="2500008"/>
            <a:ext cx="4073236" cy="2763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Ольга\Desktop\Картинки для игр2\Детеныши животных\пазлы\кошка.jpg">
            <a:hlinkClick r:id="" action="ppaction://hlinkshowjump?jump=nextslide" highlightClick="1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6" b="89691" l="46000" r="90000">
                        <a14:backgroundMark x1="53250" y1="20962" x2="53250" y2="20962"/>
                        <a14:backgroundMark x1="54000" y1="19244" x2="54000" y2="19244"/>
                        <a14:backgroundMark x1="56750" y1="74227" x2="56750" y2="74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90" t="18015" r="11154" b="21425"/>
          <a:stretch/>
        </p:blipFill>
        <p:spPr bwMode="auto">
          <a:xfrm>
            <a:off x="6858000" y="1343890"/>
            <a:ext cx="1731818" cy="2189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Ольга\Desktop\Картинки для игр2\Детеныши животных\пазлы\собака.jpg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45" b="89848" l="52727" r="100000">
                        <a14:backgroundMark x1="66061" y1="11168" x2="66061" y2="11168"/>
                        <a14:backgroundMark x1="65758" y1="11168" x2="65758" y2="11168"/>
                        <a14:backgroundMark x1="65758" y1="10660" x2="65758" y2="10660"/>
                        <a14:backgroundMark x1="65758" y1="10660" x2="65758" y2="10660"/>
                        <a14:backgroundMark x1="60000" y1="87310" x2="60000" y2="87310"/>
                        <a14:backgroundMark x1="60606" y1="88832" x2="60606" y2="88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78" t="6599" b="7053"/>
          <a:stretch/>
        </p:blipFill>
        <p:spPr bwMode="auto">
          <a:xfrm>
            <a:off x="6689277" y="4087091"/>
            <a:ext cx="2104120" cy="2341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80" t="7891" b="5850"/>
          <a:stretch/>
        </p:blipFill>
        <p:spPr bwMode="auto">
          <a:xfrm>
            <a:off x="4793673" y="2715491"/>
            <a:ext cx="1895604" cy="2355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118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Ольга\Desktop\Картинки для игр\1335076170-445175-sever-23-www.nevsepic.com.ua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6632"/>
            <a:ext cx="5760640" cy="657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Безымянный5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20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prstClr val="black"/>
                </a:solidFill>
              </a:rPr>
              <a:t>Найди детенышей животных</a:t>
            </a:r>
            <a:endParaRPr lang="ru-RU" dirty="0"/>
          </a:p>
        </p:txBody>
      </p:sp>
      <p:pic>
        <p:nvPicPr>
          <p:cNvPr id="13315" name="Picture 3" descr="C:\Users\Ольга\Desktop\Картинки для игр2\Детеныши животных\пазлы\кошка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495" b="78351" l="2500" r="91500">
                        <a14:foregroundMark x1="58750" y1="73883" x2="58750" y2="73883"/>
                        <a14:backgroundMark x1="56750" y1="19588" x2="56750" y2="19588"/>
                        <a14:backgroundMark x1="59750" y1="74914" x2="59750" y2="74914"/>
                        <a14:backgroundMark x1="58750" y1="21306" x2="58750" y2="21306"/>
                        <a14:backgroundMark x1="60250" y1="20962" x2="60250" y2="20962"/>
                        <a14:backgroundMark x1="62000" y1="20962" x2="62000" y2="20962"/>
                        <a14:backgroundMark x1="64750" y1="20275" x2="64750" y2="20275"/>
                        <a14:backgroundMark x1="67000" y1="21306" x2="67000" y2="21306"/>
                        <a14:backgroundMark x1="68500" y1="21306" x2="68500" y2="21306"/>
                        <a14:backgroundMark x1="70250" y1="20962" x2="70250" y2="20962"/>
                        <a14:backgroundMark x1="71500" y1="20275" x2="71500" y2="20275"/>
                        <a14:backgroundMark x1="72750" y1="20275" x2="72750" y2="20275"/>
                        <a14:backgroundMark x1="73000" y1="20275" x2="73000" y2="20275"/>
                        <a14:backgroundMark x1="74250" y1="20275" x2="74250" y2="20275"/>
                        <a14:backgroundMark x1="74750" y1="20275" x2="74750" y2="20275"/>
                        <a14:backgroundMark x1="75750" y1="20962" x2="75750" y2="20962"/>
                        <a14:backgroundMark x1="76750" y1="21993" x2="76750" y2="21993"/>
                        <a14:backgroundMark x1="79250" y1="21649" x2="79250" y2="21649"/>
                        <a14:backgroundMark x1="77250" y1="20962" x2="77250" y2="20962"/>
                        <a14:backgroundMark x1="79750" y1="21306" x2="79750" y2="21306"/>
                        <a14:backgroundMark x1="81000" y1="21649" x2="81000" y2="21649"/>
                        <a14:backgroundMark x1="82500" y1="21306" x2="82500" y2="21306"/>
                        <a14:backgroundMark x1="82750" y1="21306" x2="82750" y2="21306"/>
                        <a14:backgroundMark x1="84750" y1="21993" x2="84750" y2="21993"/>
                        <a14:backgroundMark x1="85250" y1="21993" x2="85250" y2="21993"/>
                        <a14:backgroundMark x1="87000" y1="21993" x2="87000" y2="21993"/>
                        <a14:backgroundMark x1="87000" y1="20275" x2="87000" y2="20275"/>
                        <a14:backgroundMark x1="87000" y1="25430" x2="87000" y2="25430"/>
                        <a14:backgroundMark x1="86750" y1="25430" x2="86750" y2="25430"/>
                        <a14:backgroundMark x1="86750" y1="25773" x2="86750" y2="25773"/>
                        <a14:backgroundMark x1="86750" y1="27491" x2="86750" y2="27491"/>
                        <a14:backgroundMark x1="86750" y1="28522" x2="86750" y2="28522"/>
                        <a14:backgroundMark x1="86750" y1="29210" x2="86750" y2="29210"/>
                        <a14:backgroundMark x1="87250" y1="29553" x2="87250" y2="29553"/>
                        <a14:backgroundMark x1="87750" y1="29897" x2="87750" y2="29897"/>
                        <a14:backgroundMark x1="87250" y1="31615" x2="87250" y2="31615"/>
                        <a14:backgroundMark x1="86750" y1="33677" x2="86750" y2="33677"/>
                        <a14:backgroundMark x1="86750" y1="33677" x2="86750" y2="33677"/>
                        <a14:backgroundMark x1="86500" y1="35739" x2="86500" y2="35739"/>
                        <a14:backgroundMark x1="86500" y1="36426" x2="86500" y2="36426"/>
                        <a14:backgroundMark x1="86250" y1="40206" x2="86250" y2="40206"/>
                        <a14:backgroundMark x1="86250" y1="40206" x2="86250" y2="40206"/>
                        <a14:backgroundMark x1="86500" y1="41924" x2="86500" y2="41924"/>
                        <a14:backgroundMark x1="86500" y1="41924" x2="86500" y2="41924"/>
                        <a14:backgroundMark x1="87000" y1="46048" x2="87000" y2="46048"/>
                        <a14:backgroundMark x1="87000" y1="46392" x2="87000" y2="46392"/>
                        <a14:backgroundMark x1="58750" y1="75601" x2="58750" y2="75601"/>
                        <a14:backgroundMark x1="59250" y1="74227" x2="59250" y2="74227"/>
                        <a14:backgroundMark x1="54250" y1="18557" x2="54250" y2="18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36055"/>
            <a:ext cx="8325461" cy="605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Ольга\Desktop\Картинки для игр2\Детеныши животных\пазлы\кошка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6" b="89691" l="46000" r="90000">
                        <a14:backgroundMark x1="53250" y1="20962" x2="53250" y2="20962"/>
                        <a14:backgroundMark x1="54000" y1="19244" x2="54000" y2="19244"/>
                        <a14:backgroundMark x1="56750" y1="74227" x2="56750" y2="74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998062"/>
            <a:ext cx="8358667" cy="608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4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Найди детенышей животных</a:t>
            </a:r>
            <a:endParaRPr lang="ru-RU" dirty="0"/>
          </a:p>
        </p:txBody>
      </p:sp>
      <p:pic>
        <p:nvPicPr>
          <p:cNvPr id="10243" name="Picture 3" descr="C:\Users\Ольга\Desktop\Картинки для игр2\Детеныши животных\пазлы\свинья.jpg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4" b="94898" l="59517" r="100000">
                        <a14:backgroundMark x1="69789" y1="10714" x2="69789" y2="10714"/>
                        <a14:backgroundMark x1="70695" y1="11735" x2="70695" y2="11735"/>
                        <a14:backgroundMark x1="71299" y1="13265" x2="71299" y2="13265"/>
                        <a14:backgroundMark x1="69184" y1="12245" x2="69184" y2="12245"/>
                        <a14:backgroundMark x1="67674" y1="12245" x2="67674" y2="12245"/>
                        <a14:backgroundMark x1="67069" y1="11735" x2="67069" y2="11735"/>
                        <a14:backgroundMark x1="65559" y1="11735" x2="64955" y2="11735"/>
                        <a14:backgroundMark x1="64048" y1="11735" x2="64048" y2="11735"/>
                        <a14:backgroundMark x1="62840" y1="11735" x2="62840" y2="11735"/>
                        <a14:backgroundMark x1="61027" y1="11735" x2="61027" y2="11735"/>
                        <a14:backgroundMark x1="60121" y1="11735" x2="60121" y2="11735"/>
                        <a14:backgroundMark x1="62840" y1="87245" x2="62840" y2="87245"/>
                        <a14:backgroundMark x1="62236" y1="87245" x2="62236" y2="87245"/>
                        <a14:backgroundMark x1="61934" y1="87755" x2="61934" y2="87755"/>
                        <a14:backgroundMark x1="61631" y1="87755" x2="61631" y2="87755"/>
                        <a14:backgroundMark x1="63746" y1="89286" x2="63746" y2="89286"/>
                        <a14:backgroundMark x1="63746" y1="90306" x2="63746" y2="90306"/>
                        <a14:backgroundMark x1="61934" y1="90306" x2="61934" y2="90306"/>
                        <a14:backgroundMark x1="61934" y1="90306" x2="61934" y2="90306"/>
                        <a14:backgroundMark x1="60725" y1="90306" x2="60725" y2="90306"/>
                        <a14:backgroundMark x1="60725" y1="90306" x2="60725" y2="90306"/>
                        <a14:backgroundMark x1="72205" y1="12245" x2="72205" y2="122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67" t="8009" b="8954"/>
          <a:stretch/>
        </p:blipFill>
        <p:spPr bwMode="auto">
          <a:xfrm>
            <a:off x="5217059" y="1393661"/>
            <a:ext cx="1543286" cy="1844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03" t="10491" b="12664"/>
          <a:stretch/>
        </p:blipFill>
        <p:spPr bwMode="auto">
          <a:xfrm>
            <a:off x="6948264" y="2564904"/>
            <a:ext cx="2133600" cy="2280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 descr="C:\Users\Ольга\Desktop\Картинки для игр2\Детеныши животных\пазлы\лошадь.jpg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67" b="90000" l="0" r="69697">
                        <a14:backgroundMark x1="66970" y1="10000" x2="66970" y2="10000"/>
                        <a14:backgroundMark x1="59697" y1="84762" x2="59697" y2="84762"/>
                        <a14:backgroundMark x1="60000" y1="83810" x2="60000" y2="838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78" r="29294" b="10621"/>
          <a:stretch/>
        </p:blipFill>
        <p:spPr bwMode="auto">
          <a:xfrm>
            <a:off x="91553" y="2564903"/>
            <a:ext cx="4122936" cy="313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:\Users\Ольга\Desktop\Картинки для игр2\Детеныши животных\пазлы\лошадь.jpg">
            <a:hlinkClick r:id="" action="ppaction://hlinkshowjump?jump=nextslide" highlightClick="1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38" b="88095" l="53939" r="99697">
                        <a14:backgroundMark x1="61818" y1="9524" x2="61818" y2="9524"/>
                        <a14:backgroundMark x1="63333" y1="10476" x2="63333" y2="10476"/>
                        <a14:backgroundMark x1="55758" y1="85714" x2="55758" y2="8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57" t="6649" b="10235"/>
          <a:stretch/>
        </p:blipFill>
        <p:spPr bwMode="auto">
          <a:xfrm>
            <a:off x="4860032" y="4005917"/>
            <a:ext cx="1900313" cy="2216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725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Найди детенышей животных</a:t>
            </a:r>
            <a:endParaRPr lang="ru-RU" dirty="0"/>
          </a:p>
        </p:txBody>
      </p:sp>
      <p:pic>
        <p:nvPicPr>
          <p:cNvPr id="12293" name="Picture 5" descr="C:\Users\Ольга\Desktop\Картинки для игр2\Детеныши животных\пазлы\лошадь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67" b="90000" l="0" r="69697">
                        <a14:backgroundMark x1="66970" y1="10000" x2="66970" y2="10000"/>
                        <a14:backgroundMark x1="59697" y1="84762" x2="59697" y2="84762"/>
                        <a14:backgroundMark x1="60000" y1="83810" x2="60000" y2="838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01" y="1659275"/>
            <a:ext cx="7547143" cy="480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:\Users\Ольга\Desktop\Картинки для игр2\Детеныши животных\пазлы\лошадь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38" b="88095" l="53939" r="99697">
                        <a14:backgroundMark x1="61818" y1="9524" x2="61818" y2="9524"/>
                        <a14:backgroundMark x1="63333" y1="10476" x2="63333" y2="10476"/>
                        <a14:backgroundMark x1="55758" y1="85714" x2="55758" y2="8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15" y="1639384"/>
            <a:ext cx="7578399" cy="482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035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Найди детенышей животных</a:t>
            </a:r>
            <a:endParaRPr lang="ru-RU" dirty="0"/>
          </a:p>
        </p:txBody>
      </p:sp>
      <p:pic>
        <p:nvPicPr>
          <p:cNvPr id="10243" name="Picture 3" descr="C:\Users\Ольга\Desktop\Картинки для игр2\Детеныши животных\пазлы\свинья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4" b="94898" l="59517" r="100000">
                        <a14:backgroundMark x1="69789" y1="10714" x2="69789" y2="10714"/>
                        <a14:backgroundMark x1="70695" y1="11735" x2="70695" y2="11735"/>
                        <a14:backgroundMark x1="71299" y1="13265" x2="71299" y2="13265"/>
                        <a14:backgroundMark x1="69184" y1="12245" x2="69184" y2="12245"/>
                        <a14:backgroundMark x1="67674" y1="12245" x2="67674" y2="12245"/>
                        <a14:backgroundMark x1="67069" y1="11735" x2="67069" y2="11735"/>
                        <a14:backgroundMark x1="65559" y1="11735" x2="64955" y2="11735"/>
                        <a14:backgroundMark x1="64048" y1="11735" x2="64048" y2="11735"/>
                        <a14:backgroundMark x1="62840" y1="11735" x2="62840" y2="11735"/>
                        <a14:backgroundMark x1="61027" y1="11735" x2="61027" y2="11735"/>
                        <a14:backgroundMark x1="60121" y1="11735" x2="60121" y2="11735"/>
                        <a14:backgroundMark x1="62840" y1="87245" x2="62840" y2="87245"/>
                        <a14:backgroundMark x1="62236" y1="87245" x2="62236" y2="87245"/>
                        <a14:backgroundMark x1="61934" y1="87755" x2="61934" y2="87755"/>
                        <a14:backgroundMark x1="61631" y1="87755" x2="61631" y2="87755"/>
                        <a14:backgroundMark x1="63746" y1="89286" x2="63746" y2="89286"/>
                        <a14:backgroundMark x1="63746" y1="90306" x2="63746" y2="90306"/>
                        <a14:backgroundMark x1="61934" y1="90306" x2="61934" y2="90306"/>
                        <a14:backgroundMark x1="61934" y1="90306" x2="61934" y2="90306"/>
                        <a14:backgroundMark x1="60725" y1="90306" x2="60725" y2="90306"/>
                        <a14:backgroundMark x1="60725" y1="90306" x2="60725" y2="90306"/>
                        <a14:backgroundMark x1="72205" y1="12245" x2="72205" y2="122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321840"/>
            <a:ext cx="4044939" cy="239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Ольга\Desktop\Картинки для игр2\Детеныши животных\пазлы\кошка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6" b="89691" l="46000" r="90000">
                        <a14:backgroundMark x1="53250" y1="20962" x2="53250" y2="20962"/>
                        <a14:backgroundMark x1="54000" y1="19244" x2="54000" y2="19244"/>
                        <a14:backgroundMark x1="56750" y1="74227" x2="56750" y2="74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888" y="2832073"/>
            <a:ext cx="5080000" cy="369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Ольга\Desktop\Картинки для игр2\Детеныши животных\пазлы\овца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42" b="89700" l="54545" r="100000">
                        <a14:backgroundMark x1="63939" y1="18455" x2="63939" y2="18455"/>
                        <a14:backgroundMark x1="63333" y1="17167" x2="63333" y2="17167"/>
                        <a14:backgroundMark x1="60909" y1="82403" x2="60909" y2="82403"/>
                        <a14:backgroundMark x1="60303" y1="84120" x2="60303" y2="841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688" y="3501007"/>
            <a:ext cx="4464496" cy="3152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Ольга\Desktop\Картинки для игр2\Детеныши животных\пазлы\овца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42" b="89700" l="0" r="99091">
                        <a14:backgroundMark x1="68788" y1="18026" x2="68788" y2="18026"/>
                        <a14:backgroundMark x1="68485" y1="18026" x2="68485" y2="18026"/>
                        <a14:backgroundMark x1="68485" y1="16309" x2="68485" y2="16309"/>
                        <a14:backgroundMark x1="68788" y1="20601" x2="68788" y2="20601"/>
                        <a14:backgroundMark x1="69091" y1="22747" x2="69091" y2="22747"/>
                        <a14:backgroundMark x1="69394" y1="24464" x2="69394" y2="24464"/>
                        <a14:backgroundMark x1="70303" y1="26609" x2="70303" y2="26609"/>
                        <a14:backgroundMark x1="70000" y1="28326" x2="70000" y2="28326"/>
                        <a14:backgroundMark x1="69394" y1="30043" x2="69394" y2="30043"/>
                        <a14:backgroundMark x1="69394" y1="32189" x2="69394" y2="32189"/>
                        <a14:backgroundMark x1="68788" y1="33476" x2="68788" y2="33476"/>
                        <a14:backgroundMark x1="68485" y1="33906" x2="68485" y2="33906"/>
                        <a14:backgroundMark x1="68182" y1="34764" x2="68182" y2="34764"/>
                        <a14:backgroundMark x1="68182" y1="35622" x2="68182" y2="35622"/>
                        <a14:backgroundMark x1="68182" y1="36052" x2="68182" y2="36052"/>
                        <a14:backgroundMark x1="68182" y1="36481" x2="68182" y2="36481"/>
                        <a14:backgroundMark x1="68182" y1="36910" x2="68182" y2="36910"/>
                        <a14:backgroundMark x1="68182" y1="37339" x2="68182" y2="37339"/>
                        <a14:backgroundMark x1="67576" y1="37768" x2="67576" y2="37768"/>
                        <a14:backgroundMark x1="67576" y1="38197" x2="67576" y2="38197"/>
                        <a14:backgroundMark x1="67576" y1="39056" x2="67576" y2="39056"/>
                        <a14:backgroundMark x1="67273" y1="39485" x2="67273" y2="39485"/>
                        <a14:backgroundMark x1="66970" y1="40343" x2="66970" y2="40343"/>
                        <a14:backgroundMark x1="66667" y1="41202" x2="66667" y2="41202"/>
                        <a14:backgroundMark x1="65152" y1="41631" x2="65152" y2="41631"/>
                        <a14:backgroundMark x1="65152" y1="41631" x2="65152" y2="41631"/>
                        <a14:backgroundMark x1="63939" y1="42060" x2="63939" y2="42060"/>
                        <a14:backgroundMark x1="63636" y1="42060" x2="63636" y2="42060"/>
                        <a14:backgroundMark x1="63030" y1="42060" x2="63030" y2="42060"/>
                        <a14:backgroundMark x1="62727" y1="42060" x2="62727" y2="42060"/>
                        <a14:backgroundMark x1="62727" y1="42060" x2="62727" y2="42060"/>
                        <a14:backgroundMark x1="62121" y1="42060" x2="62121" y2="42060"/>
                        <a14:backgroundMark x1="62121" y1="42060" x2="62121" y2="42060"/>
                        <a14:backgroundMark x1="61818" y1="42060" x2="61818" y2="42060"/>
                        <a14:backgroundMark x1="61515" y1="42489" x2="61515" y2="42489"/>
                        <a14:backgroundMark x1="61515" y1="42489" x2="61515" y2="42489"/>
                        <a14:backgroundMark x1="61212" y1="42918" x2="61212" y2="42918"/>
                        <a14:backgroundMark x1="60303" y1="44635" x2="60303" y2="44635"/>
                        <a14:backgroundMark x1="60303" y1="44635" x2="60303" y2="44635"/>
                        <a14:backgroundMark x1="60303" y1="45064" x2="60303" y2="45064"/>
                        <a14:backgroundMark x1="60000" y1="46781" x2="60000" y2="46781"/>
                        <a14:backgroundMark x1="60000" y1="47210" x2="60000" y2="47210"/>
                        <a14:backgroundMark x1="59697" y1="48069" x2="59697" y2="48069"/>
                        <a14:backgroundMark x1="59697" y1="48069" x2="59697" y2="48069"/>
                        <a14:backgroundMark x1="64848" y1="83691" x2="64848" y2="83691"/>
                        <a14:backgroundMark x1="65758" y1="84120" x2="65758" y2="84120"/>
                        <a14:backgroundMark x1="66970" y1="83262" x2="66970" y2="83262"/>
                        <a14:backgroundMark x1="66364" y1="81974" x2="66364" y2="81974"/>
                        <a14:backgroundMark x1="66667" y1="80258" x2="66667" y2="80258"/>
                        <a14:backgroundMark x1="67576" y1="78112" x2="67576" y2="78112"/>
                        <a14:backgroundMark x1="68485" y1="83262" x2="68485" y2="83262"/>
                        <a14:backgroundMark x1="69394" y1="83262" x2="69394" y2="83262"/>
                        <a14:backgroundMark x1="71818" y1="83262" x2="71818" y2="83262"/>
                        <a14:backgroundMark x1="71818" y1="83262" x2="71818" y2="83262"/>
                        <a14:backgroundMark x1="73636" y1="82403" x2="73636" y2="82403"/>
                        <a14:backgroundMark x1="73939" y1="82403" x2="73939" y2="82403"/>
                        <a14:backgroundMark x1="74848" y1="81974" x2="74848" y2="81974"/>
                        <a14:backgroundMark x1="75758" y1="81974" x2="75758" y2="81974"/>
                        <a14:backgroundMark x1="75152" y1="82403" x2="75152" y2="82403"/>
                        <a14:backgroundMark x1="75758" y1="83262" x2="77576" y2="83262"/>
                        <a14:backgroundMark x1="77879" y1="83262" x2="77879" y2="83262"/>
                        <a14:backgroundMark x1="79091" y1="83262" x2="79091" y2="83262"/>
                        <a14:backgroundMark x1="80303" y1="83262" x2="81212" y2="82833"/>
                        <a14:backgroundMark x1="81515" y1="82833" x2="81515" y2="82833"/>
                        <a14:backgroundMark x1="82424" y1="82833" x2="82424" y2="82833"/>
                        <a14:backgroundMark x1="82424" y1="82833" x2="82424" y2="82833"/>
                        <a14:backgroundMark x1="66667" y1="76824" x2="66667" y2="76824"/>
                        <a14:backgroundMark x1="66667" y1="75966" x2="66667" y2="75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805" r="30380" b="15190"/>
          <a:stretch/>
        </p:blipFill>
        <p:spPr bwMode="auto">
          <a:xfrm>
            <a:off x="179512" y="2519435"/>
            <a:ext cx="3960440" cy="273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74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Найди детенышей животных</a:t>
            </a:r>
            <a:endParaRPr lang="ru-RU" dirty="0"/>
          </a:p>
        </p:txBody>
      </p:sp>
      <p:pic>
        <p:nvPicPr>
          <p:cNvPr id="15363" name="Picture 3" descr="C:\Users\Ольга\Desktop\Картинки для игр2\Детеныши животных\пазлы\овца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42" b="89700" l="54545" r="100000">
                        <a14:backgroundMark x1="63939" y1="18455" x2="63939" y2="18455"/>
                        <a14:backgroundMark x1="63333" y1="17167" x2="63333" y2="17167"/>
                        <a14:backgroundMark x1="60909" y1="82403" x2="60909" y2="82403"/>
                        <a14:backgroundMark x1="60303" y1="84120" x2="60303" y2="841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6444"/>
            <a:ext cx="7644828" cy="539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Ольга\Desktop\Картинки для игр2\Детеныши животных\пазлы\овца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42" b="89700" l="0" r="99091">
                        <a14:backgroundMark x1="68788" y1="18026" x2="68788" y2="18026"/>
                        <a14:backgroundMark x1="68485" y1="18026" x2="68485" y2="18026"/>
                        <a14:backgroundMark x1="68485" y1="16309" x2="68485" y2="16309"/>
                        <a14:backgroundMark x1="68788" y1="20601" x2="68788" y2="20601"/>
                        <a14:backgroundMark x1="69091" y1="22747" x2="69091" y2="22747"/>
                        <a14:backgroundMark x1="69394" y1="24464" x2="69394" y2="24464"/>
                        <a14:backgroundMark x1="70303" y1="26609" x2="70303" y2="26609"/>
                        <a14:backgroundMark x1="70000" y1="28326" x2="70000" y2="28326"/>
                        <a14:backgroundMark x1="69394" y1="30043" x2="69394" y2="30043"/>
                        <a14:backgroundMark x1="69394" y1="32189" x2="69394" y2="32189"/>
                        <a14:backgroundMark x1="68788" y1="33476" x2="68788" y2="33476"/>
                        <a14:backgroundMark x1="68485" y1="33906" x2="68485" y2="33906"/>
                        <a14:backgroundMark x1="68182" y1="34764" x2="68182" y2="34764"/>
                        <a14:backgroundMark x1="68182" y1="35622" x2="68182" y2="35622"/>
                        <a14:backgroundMark x1="68182" y1="36052" x2="68182" y2="36052"/>
                        <a14:backgroundMark x1="68182" y1="36481" x2="68182" y2="36481"/>
                        <a14:backgroundMark x1="68182" y1="36910" x2="68182" y2="36910"/>
                        <a14:backgroundMark x1="68182" y1="37339" x2="68182" y2="37339"/>
                        <a14:backgroundMark x1="67576" y1="37768" x2="67576" y2="37768"/>
                        <a14:backgroundMark x1="67576" y1="38197" x2="67576" y2="38197"/>
                        <a14:backgroundMark x1="67576" y1="39056" x2="67576" y2="39056"/>
                        <a14:backgroundMark x1="67273" y1="39485" x2="67273" y2="39485"/>
                        <a14:backgroundMark x1="66970" y1="40343" x2="66970" y2="40343"/>
                        <a14:backgroundMark x1="66667" y1="41202" x2="66667" y2="41202"/>
                        <a14:backgroundMark x1="65152" y1="41631" x2="65152" y2="41631"/>
                        <a14:backgroundMark x1="65152" y1="41631" x2="65152" y2="41631"/>
                        <a14:backgroundMark x1="63939" y1="42060" x2="63939" y2="42060"/>
                        <a14:backgroundMark x1="63636" y1="42060" x2="63636" y2="42060"/>
                        <a14:backgroundMark x1="63030" y1="42060" x2="63030" y2="42060"/>
                        <a14:backgroundMark x1="62727" y1="42060" x2="62727" y2="42060"/>
                        <a14:backgroundMark x1="62727" y1="42060" x2="62727" y2="42060"/>
                        <a14:backgroundMark x1="62121" y1="42060" x2="62121" y2="42060"/>
                        <a14:backgroundMark x1="62121" y1="42060" x2="62121" y2="42060"/>
                        <a14:backgroundMark x1="61818" y1="42060" x2="61818" y2="42060"/>
                        <a14:backgroundMark x1="61515" y1="42489" x2="61515" y2="42489"/>
                        <a14:backgroundMark x1="61515" y1="42489" x2="61515" y2="42489"/>
                        <a14:backgroundMark x1="61212" y1="42918" x2="61212" y2="42918"/>
                        <a14:backgroundMark x1="60303" y1="44635" x2="60303" y2="44635"/>
                        <a14:backgroundMark x1="60303" y1="44635" x2="60303" y2="44635"/>
                        <a14:backgroundMark x1="60303" y1="45064" x2="60303" y2="45064"/>
                        <a14:backgroundMark x1="60000" y1="46781" x2="60000" y2="46781"/>
                        <a14:backgroundMark x1="60000" y1="47210" x2="60000" y2="47210"/>
                        <a14:backgroundMark x1="59697" y1="48069" x2="59697" y2="48069"/>
                        <a14:backgroundMark x1="59697" y1="48069" x2="59697" y2="48069"/>
                        <a14:backgroundMark x1="64848" y1="83691" x2="64848" y2="83691"/>
                        <a14:backgroundMark x1="65758" y1="84120" x2="65758" y2="84120"/>
                        <a14:backgroundMark x1="66970" y1="83262" x2="66970" y2="83262"/>
                        <a14:backgroundMark x1="66364" y1="81974" x2="66364" y2="81974"/>
                        <a14:backgroundMark x1="66667" y1="80258" x2="66667" y2="80258"/>
                        <a14:backgroundMark x1="67576" y1="78112" x2="67576" y2="78112"/>
                        <a14:backgroundMark x1="68485" y1="83262" x2="68485" y2="83262"/>
                        <a14:backgroundMark x1="69394" y1="83262" x2="69394" y2="83262"/>
                        <a14:backgroundMark x1="71818" y1="83262" x2="71818" y2="83262"/>
                        <a14:backgroundMark x1="71818" y1="83262" x2="71818" y2="83262"/>
                        <a14:backgroundMark x1="73636" y1="82403" x2="73636" y2="82403"/>
                        <a14:backgroundMark x1="73939" y1="82403" x2="73939" y2="82403"/>
                        <a14:backgroundMark x1="74848" y1="81974" x2="74848" y2="81974"/>
                        <a14:backgroundMark x1="75758" y1="81974" x2="75758" y2="81974"/>
                        <a14:backgroundMark x1="75152" y1="82403" x2="75152" y2="82403"/>
                        <a14:backgroundMark x1="75758" y1="83262" x2="77576" y2="83262"/>
                        <a14:backgroundMark x1="77879" y1="83262" x2="77879" y2="83262"/>
                        <a14:backgroundMark x1="79091" y1="83262" x2="79091" y2="83262"/>
                        <a14:backgroundMark x1="80303" y1="83262" x2="81212" y2="82833"/>
                        <a14:backgroundMark x1="81515" y1="82833" x2="81515" y2="82833"/>
                        <a14:backgroundMark x1="82424" y1="82833" x2="82424" y2="82833"/>
                        <a14:backgroundMark x1="82424" y1="82833" x2="82424" y2="82833"/>
                        <a14:backgroundMark x1="66667" y1="76824" x2="66667" y2="76824"/>
                        <a14:backgroundMark x1="66667" y1="75966" x2="66667" y2="75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62" y="1023831"/>
            <a:ext cx="7691018" cy="543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236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Найди детенышей животных</a:t>
            </a:r>
            <a:endParaRPr lang="ru-RU" dirty="0"/>
          </a:p>
        </p:txBody>
      </p:sp>
      <p:pic>
        <p:nvPicPr>
          <p:cNvPr id="11" name="Picture 4" descr="C:\Users\Ольга\Desktop\Картинки для игр2\Детеныши животных\пазлы\кошка.jpg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6" b="89691" l="46000" r="90000">
                        <a14:backgroundMark x1="53250" y1="20962" x2="53250" y2="20962"/>
                        <a14:backgroundMark x1="54000" y1="19244" x2="54000" y2="19244"/>
                        <a14:backgroundMark x1="56750" y1="74227" x2="56750" y2="74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83" t="15011" r="10003" b="23931"/>
          <a:stretch/>
        </p:blipFill>
        <p:spPr bwMode="auto">
          <a:xfrm>
            <a:off x="6751745" y="1412776"/>
            <a:ext cx="1804115" cy="225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C:\Users\Ольга\Desktop\Картинки для игр2\Детеныши животных\пазлы\собака.jpg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45" b="89848" l="0" r="90000">
                        <a14:backgroundMark x1="69394" y1="11675" x2="69394" y2="11675"/>
                        <a14:backgroundMark x1="68788" y1="10152" x2="68788" y2="10152"/>
                        <a14:backgroundMark x1="62727" y1="87817" x2="62727" y2="87817"/>
                        <a14:backgroundMark x1="62121" y1="87817" x2="62121" y2="87817"/>
                        <a14:backgroundMark x1="61818" y1="88832" x2="61818" y2="88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9701"/>
          <a:stretch/>
        </p:blipFill>
        <p:spPr bwMode="auto">
          <a:xfrm>
            <a:off x="0" y="2204864"/>
            <a:ext cx="4011561" cy="340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05"/>
          <a:stretch/>
        </p:blipFill>
        <p:spPr bwMode="auto">
          <a:xfrm>
            <a:off x="4866968" y="2947615"/>
            <a:ext cx="1882983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 descr="C:\Users\Ольга\Desktop\Картинки для игр2\Детеныши животных\пазлы\собака.jpg">
            <a:hlinkClick r:id="" action="ppaction://hlinkshowjump?jump=nextslide" highlightClick="1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45" b="89848" l="52727" r="100000">
                        <a14:backgroundMark x1="66061" y1="11168" x2="66061" y2="11168"/>
                        <a14:backgroundMark x1="65758" y1="11168" x2="65758" y2="11168"/>
                        <a14:backgroundMark x1="65758" y1="10660" x2="65758" y2="10660"/>
                        <a14:backgroundMark x1="65758" y1="10660" x2="65758" y2="10660"/>
                        <a14:backgroundMark x1="60000" y1="87310" x2="60000" y2="87310"/>
                        <a14:backgroundMark x1="60606" y1="88832" x2="60606" y2="88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013"/>
          <a:stretch/>
        </p:blipFill>
        <p:spPr bwMode="auto">
          <a:xfrm>
            <a:off x="6749951" y="3908152"/>
            <a:ext cx="2043446" cy="2711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286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Найди детенышей животных</a:t>
            </a:r>
            <a:endParaRPr lang="ru-RU" dirty="0"/>
          </a:p>
        </p:txBody>
      </p:sp>
      <p:pic>
        <p:nvPicPr>
          <p:cNvPr id="16386" name="Picture 2" descr="C:\Users\Ольга\Desktop\Картинки для игр2\Детеныши животных\пазлы\собака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45" b="89848" l="0" r="90000">
                        <a14:backgroundMark x1="69394" y1="11675" x2="69394" y2="11675"/>
                        <a14:backgroundMark x1="68788" y1="10152" x2="68788" y2="10152"/>
                        <a14:backgroundMark x1="62727" y1="87817" x2="62727" y2="87817"/>
                        <a14:backgroundMark x1="62121" y1="87817" x2="62121" y2="87817"/>
                        <a14:backgroundMark x1="61818" y1="88832" x2="61818" y2="88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7704856" cy="4599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Ольга\Desktop\Картинки для игр2\Детеныши животных\пазлы\собака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45" b="89848" l="52727" r="100000">
                        <a14:backgroundMark x1="66061" y1="11168" x2="66061" y2="11168"/>
                        <a14:backgroundMark x1="65758" y1="11168" x2="65758" y2="11168"/>
                        <a14:backgroundMark x1="65758" y1="10660" x2="65758" y2="10660"/>
                        <a14:backgroundMark x1="65758" y1="10660" x2="65758" y2="10660"/>
                        <a14:backgroundMark x1="60000" y1="87310" x2="60000" y2="87310"/>
                        <a14:backgroundMark x1="60606" y1="88832" x2="60606" y2="88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47846"/>
            <a:ext cx="7719842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659470"/>
            <a:ext cx="993775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068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92696"/>
            <a:ext cx="4536504" cy="57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козлята 2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32612" y="2160476"/>
            <a:ext cx="1816968" cy="181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931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44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>
            <a:hlinkClick r:id="" action="ppaction://hlinkshowjump?jump=nextslide" highlightClick="1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234836"/>
            <a:ext cx="1190625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332" y="2452137"/>
            <a:ext cx="1076325" cy="2020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651" y="3857650"/>
            <a:ext cx="1560413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467" y="4082578"/>
            <a:ext cx="12954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574" y="4799357"/>
            <a:ext cx="2937842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8" r="7370"/>
          <a:stretch/>
        </p:blipFill>
        <p:spPr bwMode="auto">
          <a:xfrm>
            <a:off x="5724128" y="3645024"/>
            <a:ext cx="1252869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6327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44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0">
            <a:hlinkClick r:id="" action="ppaction://hlinkshowjump?jump=nextslide" highlightClick="1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332" y="2452137"/>
            <a:ext cx="1076325" cy="2020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651" y="3857650"/>
            <a:ext cx="1560413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467" y="4082578"/>
            <a:ext cx="12954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574" y="4799357"/>
            <a:ext cx="2937842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8" r="7370"/>
          <a:stretch/>
        </p:blipFill>
        <p:spPr bwMode="auto">
          <a:xfrm>
            <a:off x="5724128" y="3645024"/>
            <a:ext cx="1252869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008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2712955" cy="3450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33" b="9955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-25183"/>
            <a:ext cx="2146261" cy="2139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326" y="201783"/>
            <a:ext cx="2611486" cy="2600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321" y="4044633"/>
            <a:ext cx="2513290" cy="2502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325" y="3789040"/>
            <a:ext cx="2914650" cy="290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949" y="1340768"/>
            <a:ext cx="2318235" cy="2308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hlinkClick r:id="rId3" action="ppaction://hlinksldjump"/>
          </p:cNvPr>
          <p:cNvSpPr txBox="1"/>
          <p:nvPr/>
        </p:nvSpPr>
        <p:spPr>
          <a:xfrm>
            <a:off x="1906499" y="567316"/>
            <a:ext cx="18606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Найди 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животных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hlinkClick r:id="rId6" action="ppaction://hlinksldjump"/>
          </p:cNvPr>
          <p:cNvSpPr txBox="1"/>
          <p:nvPr/>
        </p:nvSpPr>
        <p:spPr>
          <a:xfrm>
            <a:off x="6272670" y="768145"/>
            <a:ext cx="21602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Чем питаются животные?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hlinkClick r:id="rId10" action="ppaction://hlinksldjump"/>
          </p:cNvPr>
          <p:cNvSpPr txBox="1"/>
          <p:nvPr/>
        </p:nvSpPr>
        <p:spPr>
          <a:xfrm>
            <a:off x="4160383" y="2017781"/>
            <a:ext cx="18173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Где козлята?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hlinkClick r:id="rId8" action="ppaction://hlinksldjump"/>
          </p:cNvPr>
          <p:cNvSpPr txBox="1"/>
          <p:nvPr/>
        </p:nvSpPr>
        <p:spPr>
          <a:xfrm>
            <a:off x="2958077" y="4547517"/>
            <a:ext cx="23097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Найди детенышей животных</a:t>
            </a:r>
          </a:p>
        </p:txBody>
      </p:sp>
      <p:sp>
        <p:nvSpPr>
          <p:cNvPr id="8" name="TextBox 7">
            <a:hlinkClick r:id="rId9" action="ppaction://hlinksldjump"/>
          </p:cNvPr>
          <p:cNvSpPr txBox="1"/>
          <p:nvPr/>
        </p:nvSpPr>
        <p:spPr>
          <a:xfrm>
            <a:off x="6463697" y="4762959"/>
            <a:ext cx="20007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Найди дом животных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3" name="Picture 9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35624"/>
            <a:ext cx="993775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175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44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>
            <a:hlinkClick r:id="" action="ppaction://hlinkshowjump?jump=nextslide" highlightClick="1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955537"/>
            <a:ext cx="1560413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467" y="4082578"/>
            <a:ext cx="12954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574" y="4799357"/>
            <a:ext cx="2937842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8" r="7370"/>
          <a:stretch/>
        </p:blipFill>
        <p:spPr bwMode="auto">
          <a:xfrm>
            <a:off x="5724128" y="3645024"/>
            <a:ext cx="1252869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05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44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467" y="4082578"/>
            <a:ext cx="12954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574" y="4799357"/>
            <a:ext cx="2937842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>
            <a:hlinkClick r:id="" action="ppaction://hlinkshowjump?jump=nextslide" highlightClick="1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8" r="7370"/>
          <a:stretch/>
        </p:blipFill>
        <p:spPr bwMode="auto">
          <a:xfrm>
            <a:off x="5724128" y="3645024"/>
            <a:ext cx="1252869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356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44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>
            <a:hlinkClick r:id="" action="ppaction://hlinkshowjump?jump=nextslide" highlightClick="1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467" y="4082578"/>
            <a:ext cx="12954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574" y="4799357"/>
            <a:ext cx="2937842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50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44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8">
            <a:hlinkClick r:id="" action="ppaction://hlinkshowjump?jump=nextslide" highlightClick="1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574" y="4799357"/>
            <a:ext cx="2937842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586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44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789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44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5733256"/>
            <a:ext cx="993775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110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Ольга\Desktop\Картинки для игр\000041_disp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052736"/>
            <a:ext cx="8603455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помоги ок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528" y="182310"/>
            <a:ext cx="969818" cy="96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791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Кто где живет?</a:t>
            </a:r>
            <a:endParaRPr lang="ru-RU" dirty="0"/>
          </a:p>
        </p:txBody>
      </p:sp>
      <p:pic>
        <p:nvPicPr>
          <p:cNvPr id="4098" name="Picture 2">
            <a:hlinkClick r:id="" action="ppaction://noaction" highlightClick="1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204864"/>
            <a:ext cx="1713124" cy="252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5" r="14610"/>
          <a:stretch/>
        </p:blipFill>
        <p:spPr bwMode="auto">
          <a:xfrm>
            <a:off x="3851920" y="1097702"/>
            <a:ext cx="2160953" cy="1966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 descr="http://cosy-apartment.at.ua/_nw/0/45062193.jpg">
            <a:hlinkClick r:id="rId5" action="ppaction://hlinksldjump" highlightClick="1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436583"/>
            <a:ext cx="2471065" cy="2159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http://s05.radikal.ru/i178/1301/1d/97e9d16ec156.jpg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71" t="9856" b="10734"/>
          <a:stretch/>
        </p:blipFill>
        <p:spPr bwMode="auto">
          <a:xfrm>
            <a:off x="6351826" y="2708920"/>
            <a:ext cx="2839471" cy="227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330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84087"/>
            <a:ext cx="3948766" cy="5022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63688" y="260648"/>
            <a:ext cx="547260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Молодец!</a:t>
            </a:r>
            <a:endParaRPr lang="ru-RU" sz="8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7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420888"/>
            <a:ext cx="381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892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84087"/>
            <a:ext cx="3948766" cy="5022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347864" y="260648"/>
            <a:ext cx="5472608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Попробуй еще раз.</a:t>
            </a:r>
            <a:endParaRPr lang="ru-RU" sz="8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080" name="Picture 8" descr="http://www.smiley.com/sites/default/files/image/cover/sad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928" y="2981107"/>
            <a:ext cx="3910033" cy="355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353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:\Users\Ольга\Desktop\Картинки для игр\Ферма\1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11" y="477837"/>
            <a:ext cx="8535194" cy="604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Ольга\Desktop\Картинки для игр\14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853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946"/>
          <a:stretch/>
        </p:blipFill>
        <p:spPr bwMode="auto">
          <a:xfrm>
            <a:off x="7975501" y="2632649"/>
            <a:ext cx="936104" cy="83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ih.constantcontact.com/fs067/1102905913011/img/34.jpg">
            <a:hlinkClick r:id="" action="ppaction://hlinkshowjump?jump=nextslide" highlightClick="1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322" b="92933" l="19340" r="84434">
                        <a14:backgroundMark x1="20755" y1="31095" x2="20755" y2="31095"/>
                        <a14:backgroundMark x1="22642" y1="31802" x2="22642" y2="31802"/>
                        <a14:backgroundMark x1="24528" y1="31802" x2="24528" y2="31802"/>
                        <a14:backgroundMark x1="26887" y1="31802" x2="26887" y2="31802"/>
                        <a14:backgroundMark x1="29481" y1="31095" x2="29481" y2="31095"/>
                        <a14:backgroundMark x1="31368" y1="31095" x2="31368" y2="31095"/>
                        <a14:backgroundMark x1="33255" y1="29682" x2="33255" y2="29682"/>
                        <a14:backgroundMark x1="33962" y1="27915" x2="33962" y2="27915"/>
                        <a14:backgroundMark x1="36792" y1="27915" x2="36792" y2="27915"/>
                        <a14:backgroundMark x1="39151" y1="27915" x2="39151" y2="27915"/>
                        <a14:backgroundMark x1="41509" y1="27915" x2="41509" y2="27915"/>
                        <a14:backgroundMark x1="43396" y1="27915" x2="43396" y2="27915"/>
                        <a14:backgroundMark x1="45047" y1="27915" x2="45047" y2="27915"/>
                        <a14:backgroundMark x1="46698" y1="28622" x2="46698" y2="28622"/>
                        <a14:backgroundMark x1="48349" y1="28975" x2="48349" y2="28975"/>
                        <a14:backgroundMark x1="49764" y1="29682" x2="49764" y2="29682"/>
                        <a14:backgroundMark x1="53302" y1="30035" x2="53302" y2="30035"/>
                        <a14:backgroundMark x1="51651" y1="30035" x2="51651" y2="30035"/>
                        <a14:backgroundMark x1="54717" y1="28622" x2="54717" y2="28622"/>
                        <a14:backgroundMark x1="55660" y1="27915" x2="55660" y2="27915"/>
                        <a14:backgroundMark x1="57075" y1="27915" x2="57075" y2="27915"/>
                        <a14:backgroundMark x1="57783" y1="27915" x2="57783" y2="27915"/>
                        <a14:backgroundMark x1="60377" y1="27915" x2="60377" y2="27915"/>
                        <a14:backgroundMark x1="60849" y1="27562" x2="60849" y2="27562"/>
                        <a14:backgroundMark x1="63443" y1="27208" x2="63443" y2="27208"/>
                        <a14:backgroundMark x1="66274" y1="26502" x2="66274" y2="26502"/>
                        <a14:backgroundMark x1="67689" y1="26148" x2="67689" y2="26148"/>
                        <a14:backgroundMark x1="67925" y1="26148" x2="67925" y2="26148"/>
                        <a14:backgroundMark x1="69340" y1="26148" x2="69340" y2="26148"/>
                        <a14:backgroundMark x1="70991" y1="26148" x2="70991" y2="26148"/>
                        <a14:backgroundMark x1="74764" y1="26502" x2="74764" y2="26502"/>
                        <a14:backgroundMark x1="75472" y1="26502" x2="75472" y2="26502"/>
                        <a14:backgroundMark x1="77594" y1="27915" x2="77594" y2="27915"/>
                        <a14:backgroundMark x1="79717" y1="29682" x2="79717" y2="29682"/>
                        <a14:backgroundMark x1="80425" y1="29682" x2="80425" y2="29682"/>
                        <a14:backgroundMark x1="80660" y1="30035" x2="80660" y2="30035"/>
                        <a14:backgroundMark x1="81368" y1="31802" x2="81368" y2="31802"/>
                        <a14:backgroundMark x1="82075" y1="31802" x2="82075" y2="31802"/>
                        <a14:backgroundMark x1="82783" y1="33569" x2="82783" y2="33569"/>
                        <a14:backgroundMark x1="83019" y1="34276" x2="83019" y2="34276"/>
                        <a14:backgroundMark x1="83491" y1="34629" x2="83491" y2="34629"/>
                        <a14:backgroundMark x1="83726" y1="36396" x2="83726" y2="36396"/>
                        <a14:backgroundMark x1="83019" y1="45583" x2="83019" y2="45583"/>
                        <a14:backgroundMark x1="82783" y1="47703" x2="82783" y2="47703"/>
                        <a14:backgroundMark x1="82783" y1="48057" x2="82783" y2="48057"/>
                        <a14:backgroundMark x1="82783" y1="49823" x2="83019" y2="51237"/>
                        <a14:backgroundMark x1="83491" y1="51590" x2="83491" y2="51590"/>
                        <a14:backgroundMark x1="82783" y1="57951" x2="82783" y2="57951"/>
                        <a14:backgroundMark x1="82783" y1="63604" x2="82783" y2="63604"/>
                        <a14:backgroundMark x1="83019" y1="56184" x2="83019" y2="56184"/>
                        <a14:backgroundMark x1="83019" y1="55830" x2="83019" y2="55830"/>
                        <a14:backgroundMark x1="82783" y1="40989" x2="82783" y2="40989"/>
                        <a14:backgroundMark x1="82311" y1="80919" x2="82311" y2="80919"/>
                        <a14:backgroundMark x1="82783" y1="76325" x2="82783" y2="76325"/>
                        <a14:backgroundMark x1="83019" y1="71731" x2="83019" y2="71731"/>
                        <a14:backgroundMark x1="83019" y1="69258" x2="83019" y2="69258"/>
                        <a14:backgroundMark x1="82311" y1="66784" x2="82311" y2="66784"/>
                        <a14:backgroundMark x1="20283" y1="49117" x2="20283" y2="49117"/>
                        <a14:backgroundMark x1="20991" y1="44523" x2="20991" y2="44523"/>
                        <a14:backgroundMark x1="20755" y1="43463" x2="20755" y2="43463"/>
                        <a14:backgroundMark x1="20755" y1="40989" x2="20755" y2="40989"/>
                        <a14:backgroundMark x1="20283" y1="40283" x2="20283" y2="40283"/>
                        <a14:backgroundMark x1="20283" y1="39223" x2="20283" y2="34276"/>
                        <a14:backgroundMark x1="20283" y1="34276" x2="20283" y2="34276"/>
                        <a14:backgroundMark x1="20755" y1="67491" x2="20755" y2="67491"/>
                        <a14:backgroundMark x1="20755" y1="64664" x2="20755" y2="64664"/>
                        <a14:backgroundMark x1="20047" y1="61837" x2="20047" y2="61837"/>
                        <a14:backgroundMark x1="20283" y1="71731" x2="20283" y2="71731"/>
                        <a14:backgroundMark x1="20755" y1="75265" x2="20755" y2="75265"/>
                        <a14:backgroundMark x1="20755" y1="77385" x2="20755" y2="77385"/>
                        <a14:backgroundMark x1="20755" y1="78799" x2="20755" y2="78799"/>
                        <a14:backgroundMark x1="21462" y1="82686" x2="21462" y2="82686"/>
                        <a14:backgroundMark x1="21462" y1="83039" x2="21462" y2="83039"/>
                        <a14:backgroundMark x1="22642" y1="85159" x2="22642" y2="85159"/>
                        <a14:backgroundMark x1="23821" y1="85512" x2="23821" y2="85512"/>
                        <a14:backgroundMark x1="24057" y1="86219" x2="24057" y2="86219"/>
                        <a14:backgroundMark x1="24528" y1="87279" x2="24528" y2="87279"/>
                        <a14:backgroundMark x1="25236" y1="87279" x2="25236" y2="87279"/>
                        <a14:backgroundMark x1="26179" y1="88339" x2="26179" y2="88339"/>
                        <a14:backgroundMark x1="26415" y1="88693" x2="26415" y2="88693"/>
                        <a14:backgroundMark x1="27830" y1="89399" x2="27830" y2="89399"/>
                        <a14:backgroundMark x1="27830" y1="89399" x2="27830" y2="89399"/>
                        <a14:backgroundMark x1="29009" y1="89399" x2="29009" y2="89399"/>
                        <a14:backgroundMark x1="29481" y1="90106" x2="29481" y2="90106"/>
                        <a14:backgroundMark x1="29953" y1="90106" x2="29953" y2="90106"/>
                        <a14:backgroundMark x1="31368" y1="90813" x2="31368" y2="90813"/>
                        <a14:backgroundMark x1="32075" y1="90813" x2="32075" y2="90813"/>
                        <a14:backgroundMark x1="32311" y1="90813" x2="32311" y2="90813"/>
                        <a14:backgroundMark x1="33726" y1="90813" x2="33726" y2="90813"/>
                        <a14:backgroundMark x1="35142" y1="90813" x2="35142" y2="90813"/>
                        <a14:backgroundMark x1="36792" y1="90106" x2="36792" y2="90106"/>
                        <a14:backgroundMark x1="39151" y1="90106" x2="39151" y2="90106"/>
                        <a14:backgroundMark x1="40330" y1="90106" x2="40330" y2="90106"/>
                        <a14:backgroundMark x1="41274" y1="90106" x2="41274" y2="90106"/>
                        <a14:backgroundMark x1="42217" y1="90106" x2="42217" y2="90106"/>
                        <a14:backgroundMark x1="43632" y1="90106" x2="43632" y2="90106"/>
                        <a14:backgroundMark x1="45047" y1="90106" x2="45047" y2="90106"/>
                        <a14:backgroundMark x1="46462" y1="90106" x2="46462" y2="90106"/>
                        <a14:backgroundMark x1="48349" y1="90106" x2="48349" y2="90106"/>
                        <a14:backgroundMark x1="50472" y1="90106" x2="50472" y2="90106"/>
                        <a14:backgroundMark x1="51651" y1="90106" x2="51651" y2="90106"/>
                        <a14:backgroundMark x1="54009" y1="90813" x2="54009" y2="90813"/>
                        <a14:backgroundMark x1="55660" y1="90813" x2="55660" y2="90813"/>
                        <a14:backgroundMark x1="54245" y1="87633" x2="54245" y2="87633"/>
                        <a14:backgroundMark x1="54245" y1="87633" x2="54245" y2="87633"/>
                        <a14:backgroundMark x1="54245" y1="87633" x2="54245" y2="87633"/>
                        <a14:backgroundMark x1="55660" y1="87279" x2="55660" y2="87279"/>
                        <a14:backgroundMark x1="55660" y1="87279" x2="55660" y2="87279"/>
                        <a14:backgroundMark x1="58019" y1="87279" x2="58019" y2="87279"/>
                        <a14:backgroundMark x1="58491" y1="87279" x2="58491" y2="87279"/>
                        <a14:backgroundMark x1="58491" y1="87279" x2="58491" y2="87279"/>
                        <a14:backgroundMark x1="60377" y1="87279" x2="60377" y2="87279"/>
                        <a14:backgroundMark x1="61085" y1="87279" x2="61085" y2="87279"/>
                        <a14:backgroundMark x1="61557" y1="87279" x2="61557" y2="87279"/>
                        <a14:backgroundMark x1="62500" y1="87279" x2="62500" y2="87279"/>
                        <a14:backgroundMark x1="63208" y1="87279" x2="63208" y2="87279"/>
                        <a14:backgroundMark x1="63915" y1="87279" x2="63915" y2="87279"/>
                        <a14:backgroundMark x1="64623" y1="87279" x2="64623" y2="87279"/>
                        <a14:backgroundMark x1="65566" y1="87279" x2="65566" y2="87279"/>
                        <a14:backgroundMark x1="66745" y1="87633" x2="66745" y2="87633"/>
                        <a14:backgroundMark x1="67217" y1="88339" x2="67217" y2="88339"/>
                        <a14:backgroundMark x1="67689" y1="88693" x2="67689" y2="88693"/>
                        <a14:backgroundMark x1="69104" y1="89399" x2="69104" y2="89399"/>
                        <a14:backgroundMark x1="70047" y1="89399" x2="70047" y2="89399"/>
                        <a14:backgroundMark x1="71698" y1="89753" x2="71698" y2="89753"/>
                        <a14:backgroundMark x1="72877" y1="89753" x2="72877" y2="89753"/>
                        <a14:backgroundMark x1="72877" y1="89753" x2="72877" y2="89753"/>
                        <a14:backgroundMark x1="73585" y1="89753" x2="73585" y2="89753"/>
                        <a14:backgroundMark x1="74292" y1="89753" x2="74292" y2="89753"/>
                        <a14:backgroundMark x1="74528" y1="89399" x2="74528" y2="89399"/>
                        <a14:backgroundMark x1="74528" y1="88693" x2="74528" y2="88693"/>
                        <a14:backgroundMark x1="75472" y1="87633" x2="75472" y2="87633"/>
                        <a14:backgroundMark x1="76651" y1="87279" x2="76651" y2="87279"/>
                        <a14:backgroundMark x1="77594" y1="87279" x2="77594" y2="87279"/>
                        <a14:backgroundMark x1="79717" y1="87279" x2="79717" y2="87279"/>
                        <a14:backgroundMark x1="79717" y1="87279" x2="79717" y2="87279"/>
                        <a14:backgroundMark x1="79953" y1="87279" x2="79953" y2="87279"/>
                        <a14:backgroundMark x1="79953" y1="85512" x2="79953" y2="85512"/>
                        <a14:backgroundMark x1="80425" y1="85159" x2="80425" y2="85159"/>
                        <a14:backgroundMark x1="80425" y1="84452" x2="80425" y2="84452"/>
                        <a14:backgroundMark x1="78538" y1="85159" x2="78538" y2="85159"/>
                        <a14:backgroundMark x1="78302" y1="85159" x2="78302" y2="85159"/>
                        <a14:backgroundMark x1="77594" y1="85159" x2="77594" y2="85159"/>
                        <a14:backgroundMark x1="76887" y1="86219" x2="76887" y2="86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60" t="25220" r="17106" b="9699"/>
          <a:stretch/>
        </p:blipFill>
        <p:spPr bwMode="auto">
          <a:xfrm>
            <a:off x="275691" y="1533832"/>
            <a:ext cx="2926881" cy="240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vagonchiki-bitovki.ru/_mod_files/ce_images/eshop/61.jpg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50" b="97500" l="10000" r="90000">
                        <a14:backgroundMark x1="13917" y1="31875" x2="13917" y2="31875"/>
                        <a14:backgroundMark x1="15000" y1="38500" x2="15000" y2="38500"/>
                        <a14:backgroundMark x1="16667" y1="35250" x2="16667" y2="35250"/>
                        <a14:backgroundMark x1="18333" y1="31875" x2="18333" y2="31875"/>
                        <a14:backgroundMark x1="21083" y1="28625" x2="21083" y2="28625"/>
                        <a14:backgroundMark x1="23250" y1="24500" x2="23250" y2="24500"/>
                        <a14:backgroundMark x1="24333" y1="22125" x2="24333" y2="22125"/>
                        <a14:backgroundMark x1="27083" y1="19625" x2="27083" y2="19625"/>
                        <a14:backgroundMark x1="29250" y1="17125" x2="29250" y2="17125"/>
                        <a14:backgroundMark x1="29833" y1="14750" x2="29833" y2="14750"/>
                        <a14:backgroundMark x1="32500" y1="12250" x2="32500" y2="12250"/>
                        <a14:backgroundMark x1="34167" y1="11375" x2="34167" y2="11375"/>
                        <a14:backgroundMark x1="38000" y1="9750" x2="38000" y2="9750"/>
                        <a14:backgroundMark x1="41250" y1="8125" x2="41250" y2="8125"/>
                        <a14:backgroundMark x1="45667" y1="7375" x2="45667" y2="7375"/>
                        <a14:backgroundMark x1="48917" y1="6500" x2="48917" y2="6500"/>
                        <a14:backgroundMark x1="50583" y1="6500" x2="50583" y2="6500"/>
                        <a14:backgroundMark x1="55500" y1="6500" x2="55500" y2="6500"/>
                        <a14:backgroundMark x1="57667" y1="6500" x2="57667" y2="6500"/>
                        <a14:backgroundMark x1="59833" y1="6500" x2="59833" y2="6500"/>
                        <a14:backgroundMark x1="62583" y1="5750" x2="62583" y2="5750"/>
                        <a14:backgroundMark x1="66417" y1="8125" x2="66417" y2="8125"/>
                        <a14:backgroundMark x1="68583" y1="12250" x2="68583" y2="12250"/>
                        <a14:backgroundMark x1="70833" y1="15500" x2="70833" y2="15500"/>
                        <a14:backgroundMark x1="72417" y1="17125" x2="72417" y2="17125"/>
                        <a14:backgroundMark x1="74583" y1="19625" x2="74583" y2="19625"/>
                        <a14:backgroundMark x1="76833" y1="26250" x2="76833" y2="26250"/>
                        <a14:backgroundMark x1="75167" y1="24500" x2="75167" y2="24500"/>
                        <a14:backgroundMark x1="80083" y1="30250" x2="80083" y2="30250"/>
                        <a14:backgroundMark x1="81750" y1="35250" x2="81750" y2="35250"/>
                        <a14:backgroundMark x1="85000" y1="40125" x2="85000" y2="40125"/>
                        <a14:backgroundMark x1="84500" y1="47500" x2="84500" y2="47500"/>
                        <a14:backgroundMark x1="80083" y1="48375" x2="80083" y2="48375"/>
                        <a14:backgroundMark x1="77917" y1="51625" x2="77917" y2="51625"/>
                        <a14:backgroundMark x1="77917" y1="59000" x2="77917" y2="59000"/>
                        <a14:backgroundMark x1="77917" y1="64750" x2="77917" y2="64750"/>
                        <a14:backgroundMark x1="79000" y1="71250" x2="79000" y2="71250"/>
                        <a14:backgroundMark x1="77917" y1="79500" x2="77917" y2="79500"/>
                        <a14:backgroundMark x1="77333" y1="86000" x2="77333" y2="86000"/>
                        <a14:backgroundMark x1="74083" y1="88500" x2="74083" y2="88500"/>
                        <a14:backgroundMark x1="71333" y1="88500" x2="71333" y2="88500"/>
                        <a14:backgroundMark x1="67500" y1="89375" x2="67500" y2="89375"/>
                        <a14:backgroundMark x1="65333" y1="89375" x2="65333" y2="89375"/>
                        <a14:backgroundMark x1="60917" y1="91000" x2="60917" y2="91000"/>
                        <a14:backgroundMark x1="57667" y1="91750" x2="57667" y2="91750"/>
                        <a14:backgroundMark x1="55500" y1="91750" x2="55500" y2="91750"/>
                        <a14:backgroundMark x1="55500" y1="91750" x2="55500" y2="91750"/>
                        <a14:backgroundMark x1="51667" y1="91750" x2="51667" y2="91750"/>
                        <a14:backgroundMark x1="50583" y1="91750" x2="50583" y2="91750"/>
                        <a14:backgroundMark x1="48917" y1="91750" x2="48917" y2="91750"/>
                        <a14:backgroundMark x1="48417" y1="91750" x2="48417" y2="91750"/>
                        <a14:backgroundMark x1="46167" y1="94250" x2="46167" y2="94250"/>
                        <a14:backgroundMark x1="18333" y1="77875" x2="18333" y2="77875"/>
                        <a14:backgroundMark x1="17750" y1="73750" x2="17750" y2="73750"/>
                        <a14:backgroundMark x1="17750" y1="72875" x2="17750" y2="72875"/>
                        <a14:backgroundMark x1="17750" y1="69625" x2="17750" y2="69625"/>
                        <a14:backgroundMark x1="18333" y1="68000" x2="18333" y2="68000"/>
                        <a14:backgroundMark x1="18333" y1="63125" x2="18333" y2="63125"/>
                        <a14:backgroundMark x1="18833" y1="60625" x2="18833" y2="60625"/>
                        <a14:backgroundMark x1="18333" y1="57375" x2="18333" y2="57375"/>
                        <a14:backgroundMark x1="18333" y1="55750" x2="18333" y2="55750"/>
                        <a14:backgroundMark x1="17750" y1="53250" x2="17750" y2="53250"/>
                        <a14:backgroundMark x1="18333" y1="50750" x2="18333" y2="50750"/>
                        <a14:backgroundMark x1="18333" y1="48375" x2="18333" y2="48375"/>
                        <a14:backgroundMark x1="14500" y1="47500" x2="14500" y2="47500"/>
                        <a14:backgroundMark x1="14500" y1="45875" x2="14500" y2="45875"/>
                        <a14:backgroundMark x1="18333" y1="48375" x2="18333" y2="48375"/>
                        <a14:backgroundMark x1="17250" y1="45875" x2="17250" y2="45875"/>
                        <a14:backgroundMark x1="22667" y1="83625" x2="22667" y2="83625"/>
                        <a14:backgroundMark x1="26000" y1="86000" x2="26000" y2="86000"/>
                        <a14:backgroundMark x1="27083" y1="86000" x2="27083" y2="86000"/>
                        <a14:backgroundMark x1="28667" y1="87625" x2="28667" y2="87625"/>
                        <a14:backgroundMark x1="30917" y1="90125" x2="30917" y2="90125"/>
                        <a14:backgroundMark x1="33083" y1="91750" x2="33083" y2="91750"/>
                        <a14:backgroundMark x1="35833" y1="93375" x2="35833" y2="93375"/>
                        <a14:backgroundMark x1="40167" y1="93375" x2="40167" y2="93375"/>
                        <a14:backgroundMark x1="21083" y1="80250" x2="21083" y2="80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09" r="13851"/>
          <a:stretch/>
        </p:blipFill>
        <p:spPr bwMode="auto">
          <a:xfrm>
            <a:off x="2639960" y="4937646"/>
            <a:ext cx="1723751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v.900igr.net:10/datas/zhivotnye/Domashnie-na-ferme.files/0017-017-Koza.jpg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26" b="70926" l="10417" r="82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77" r="28117" b="29327"/>
          <a:stretch/>
        </p:blipFill>
        <p:spPr bwMode="auto">
          <a:xfrm>
            <a:off x="3746113" y="2961684"/>
            <a:ext cx="1876852" cy="219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://images.clipartlogo.com/files/ss/thumb/575/57529105/vector-country-fence_small.jpg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527" b="95699" l="3200" r="98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0" t="24634" b="6885"/>
          <a:stretch/>
        </p:blipFill>
        <p:spPr bwMode="auto">
          <a:xfrm>
            <a:off x="5453160" y="1690253"/>
            <a:ext cx="2990393" cy="214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5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9108" y="29165"/>
            <a:ext cx="609600" cy="609600"/>
          </a:xfrm>
          <a:prstGeom prst="rect">
            <a:avLst/>
          </a:prstGeom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269" b="75448" l="0" r="62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61" y="-153614"/>
            <a:ext cx="1875683" cy="2142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 descr="http://cs618124.vk.me/v618124173/13b37/qGsntwRVp3o.jpg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92" y="4057142"/>
            <a:ext cx="1992052" cy="150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bobr.by/data/plumbing/plumbing61.jpg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73" b="89809" l="9851" r="918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93" t="17205" r="7153" b="15918"/>
          <a:stretch/>
        </p:blipFill>
        <p:spPr bwMode="auto">
          <a:xfrm>
            <a:off x="775854" y="4807274"/>
            <a:ext cx="1864105" cy="102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://img-fotki.yandex.ru/get/6209/47407354.5c7/0_ca2bd_c06e0841_orig.png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4" t="15780" r="6081" b="-2609"/>
          <a:stretch/>
        </p:blipFill>
        <p:spPr bwMode="auto">
          <a:xfrm>
            <a:off x="5931044" y="4118956"/>
            <a:ext cx="2980561" cy="225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img4.imgbb.ru/6/0/d/60de1afa77179e1795c826abcd90168b.png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3"/>
          <a:stretch/>
        </p:blipFill>
        <p:spPr bwMode="auto">
          <a:xfrm>
            <a:off x="7975500" y="2812690"/>
            <a:ext cx="773239" cy="864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fb.ru/misc/i/gallery/2380/5039.jpg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6061" b="9502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993" b="8215"/>
          <a:stretch/>
        </p:blipFill>
        <p:spPr bwMode="auto">
          <a:xfrm>
            <a:off x="3753340" y="3933092"/>
            <a:ext cx="2143466" cy="1314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337978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prstClr val="black"/>
                </a:solidFill>
              </a:rPr>
              <a:t>Кто где живет?</a:t>
            </a:r>
            <a:endParaRPr lang="ru-RU" dirty="0"/>
          </a:p>
        </p:txBody>
      </p:sp>
      <p:pic>
        <p:nvPicPr>
          <p:cNvPr id="5124" name="Picture 4" descr="C:\Users\Ольга\Desktop\Картинки для игр\домики\готовые дома\конюшня.jpg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5900" r="81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83" t="6737" r="17103" b="12595"/>
          <a:stretch/>
        </p:blipFill>
        <p:spPr bwMode="auto">
          <a:xfrm>
            <a:off x="3798993" y="1124744"/>
            <a:ext cx="3131127" cy="193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Ольга\Desktop\Картинки для игр\домики\готовые дома\курятник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413" y="4509120"/>
            <a:ext cx="2592288" cy="212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http://cliparts.co/cliparts/8ix/n5E/8ixn5Eq7T.jpg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7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19" y="2659063"/>
            <a:ext cx="3362858" cy="2697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291" y="2852936"/>
            <a:ext cx="2468563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409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84087"/>
            <a:ext cx="3948766" cy="5022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63688" y="260648"/>
            <a:ext cx="547260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Молодец!</a:t>
            </a:r>
            <a:endParaRPr lang="ru-RU" sz="8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7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420888"/>
            <a:ext cx="381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666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84087"/>
            <a:ext cx="3948766" cy="5022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347864" y="260648"/>
            <a:ext cx="5472608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Попробуй еще раз.</a:t>
            </a:r>
            <a:endParaRPr lang="ru-RU" sz="8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080" name="Picture 8" descr="http://www.smiley.com/sites/default/files/image/cover/sad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928" y="2981107"/>
            <a:ext cx="3910033" cy="355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738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prstClr val="black"/>
                </a:solidFill>
              </a:rPr>
              <a:t>Кто где живет?</a:t>
            </a:r>
            <a:endParaRPr lang="ru-RU" dirty="0"/>
          </a:p>
        </p:txBody>
      </p:sp>
      <p:pic>
        <p:nvPicPr>
          <p:cNvPr id="5123" name="Picture 3" descr="C:\Users\Ольга\Desktop\Картинки для игр\домики\Rdj45LuaCVk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595" r="981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6" y="3154466"/>
            <a:ext cx="2664146" cy="193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Ольга\Desktop\Картинки для игр\домики\готовые дома\курятник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170" y="4731002"/>
            <a:ext cx="2329314" cy="1913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674813"/>
            <a:ext cx="2951163" cy="196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 descr="C:\Users\Ольга\Desktop\Картинки для игр\жив\Рисунок3.jpg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24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813" y="2557690"/>
            <a:ext cx="3675090" cy="269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53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" action="ppaction://noaction" highlightClick="1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84087"/>
            <a:ext cx="3948766" cy="5022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63688" y="260648"/>
            <a:ext cx="547260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Молодец!</a:t>
            </a:r>
            <a:endParaRPr lang="ru-RU" sz="8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7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420888"/>
            <a:ext cx="381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150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" action="ppaction://noaction" highlightClick="1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84087"/>
            <a:ext cx="3948766" cy="5022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347864" y="260648"/>
            <a:ext cx="5472608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Попробуй еще раз.</a:t>
            </a:r>
            <a:endParaRPr lang="ru-RU" sz="8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080" name="Picture 8" descr="http://www.smiley.com/sites/default/files/image/cover/sad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928" y="2981107"/>
            <a:ext cx="3910033" cy="355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0817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prstClr val="black"/>
                </a:solidFill>
              </a:rPr>
              <a:t>Кто где живет?</a:t>
            </a:r>
            <a:endParaRPr lang="ru-RU" dirty="0"/>
          </a:p>
        </p:txBody>
      </p:sp>
      <p:pic>
        <p:nvPicPr>
          <p:cNvPr id="8195" name="Picture 3" descr="C:\Users\Ольга\Desktop\Картинки для игр\жив\Рисунок2.jpg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5833" l="9972" r="958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72714"/>
            <a:ext cx="3816424" cy="2537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4008997" y="1233496"/>
            <a:ext cx="2354281" cy="2334747"/>
            <a:chOff x="6084168" y="3486222"/>
            <a:chExt cx="2304256" cy="1393748"/>
          </a:xfrm>
        </p:grpSpPr>
        <p:pic>
          <p:nvPicPr>
            <p:cNvPr id="8196" name="Picture 4" descr="C:\Users\Ольга\Desktop\Картинки для игр\домики\готовые дома\свинарник.jpg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backgroundMark x1="59783" y1="70504" x2="59783" y2="70504"/>
                          <a14:backgroundMark x1="65217" y1="65468" x2="65217" y2="65468"/>
                          <a14:backgroundMark x1="66848" y1="64029" x2="66848" y2="64029"/>
                          <a14:backgroundMark x1="76630" y1="61871" x2="76630" y2="61871"/>
                          <a14:backgroundMark x1="78804" y1="58993" x2="78804" y2="58993"/>
                          <a14:backgroundMark x1="72283" y1="59712" x2="72283" y2="59712"/>
                          <a14:backgroundMark x1="78804" y1="58273" x2="78804" y2="58273"/>
                          <a14:backgroundMark x1="84239" y1="56835" x2="84239" y2="56835"/>
                          <a14:backgroundMark x1="85326" y1="56835" x2="85326" y2="56835"/>
                          <a14:backgroundMark x1="87500" y1="56835" x2="87500" y2="56835"/>
                          <a14:backgroundMark x1="89674" y1="56835" x2="89674" y2="56835"/>
                          <a14:backgroundMark x1="94022" y1="58993" x2="94022" y2="58993"/>
                          <a14:backgroundMark x1="94022" y1="58993" x2="94022" y2="58993"/>
                          <a14:backgroundMark x1="96196" y1="64029" x2="96196" y2="64029"/>
                          <a14:backgroundMark x1="95109" y1="84173" x2="95109" y2="84173"/>
                          <a14:backgroundMark x1="96196" y1="75540" x2="96196" y2="75540"/>
                          <a14:backgroundMark x1="86413" y1="94245" x2="86413" y2="94245"/>
                          <a14:backgroundMark x1="86413" y1="87050" x2="86413" y2="87050"/>
                          <a14:backgroundMark x1="83696" y1="86331" x2="83696" y2="86331"/>
                          <a14:backgroundMark x1="82609" y1="86331" x2="82609" y2="86331"/>
                          <a14:backgroundMark x1="78804" y1="86331" x2="78804" y2="86331"/>
                          <a14:backgroundMark x1="75543" y1="86331" x2="75543" y2="86331"/>
                          <a14:backgroundMark x1="75543" y1="86331" x2="75543" y2="86331"/>
                          <a14:backgroundMark x1="75000" y1="88489" x2="75000" y2="88489"/>
                          <a14:backgroundMark x1="72283" y1="90647" x2="72283" y2="90647"/>
                          <a14:backgroundMark x1="70652" y1="94245" x2="70652" y2="94245"/>
                          <a14:backgroundMark x1="65217" y1="96403" x2="65217" y2="96403"/>
                          <a14:backgroundMark x1="61957" y1="96403" x2="61957" y2="96403"/>
                          <a14:backgroundMark x1="59783" y1="96403" x2="59783" y2="96403"/>
                          <a14:backgroundMark x1="54891" y1="94245" x2="54891" y2="94245"/>
                          <a14:backgroundMark x1="54891" y1="94245" x2="54891" y2="94245"/>
                          <a14:backgroundMark x1="54348" y1="88489" x2="54348" y2="88489"/>
                          <a14:backgroundMark x1="54348" y1="84173" x2="54348" y2="84173"/>
                          <a14:backgroundMark x1="54348" y1="82734" x2="54348" y2="82734"/>
                          <a14:backgroundMark x1="54348" y1="79856" x2="54348" y2="79856"/>
                          <a14:backgroundMark x1="59783" y1="67626" x2="59783" y2="67626"/>
                          <a14:backgroundMark x1="59783" y1="66187" x2="59783" y2="66187"/>
                          <a14:backgroundMark x1="60326" y1="64029" x2="60326" y2="64029"/>
                          <a14:backgroundMark x1="61957" y1="63309" x2="61957" y2="63309"/>
                          <a14:backgroundMark x1="65217" y1="58993" x2="65217" y2="58993"/>
                          <a14:backgroundMark x1="66304" y1="56835" x2="66304" y2="56835"/>
                          <a14:backgroundMark x1="65217" y1="52518" x2="65217" y2="52518"/>
                          <a14:backgroundMark x1="65217" y1="51799" x2="65217" y2="51799"/>
                          <a14:backgroundMark x1="63587" y1="45324" x2="63587" y2="45324"/>
                          <a14:backgroundMark x1="63587" y1="38849" x2="63587" y2="38849"/>
                          <a14:backgroundMark x1="61957" y1="35971" x2="61957" y2="35971"/>
                          <a14:backgroundMark x1="61957" y1="30935" x2="61957" y2="30935"/>
                          <a14:backgroundMark x1="61957" y1="27338" x2="61957" y2="27338"/>
                          <a14:backgroundMark x1="61957" y1="24460" x2="61957" y2="24460"/>
                          <a14:backgroundMark x1="63587" y1="22302" x2="63587" y2="22302"/>
                          <a14:backgroundMark x1="61413" y1="20144" x2="61413" y2="20144"/>
                          <a14:backgroundMark x1="57609" y1="12950" x2="57609" y2="12950"/>
                          <a14:backgroundMark x1="51087" y1="12230" x2="51087" y2="12230"/>
                          <a14:backgroundMark x1="47826" y1="10791" x2="47826" y2="10791"/>
                          <a14:backgroundMark x1="46196" y1="8633" x2="46196" y2="8633"/>
                          <a14:backgroundMark x1="42391" y1="7914" x2="42391" y2="7914"/>
                          <a14:backgroundMark x1="39130" y1="4317" x2="35870" y2="4317"/>
                          <a14:backgroundMark x1="33152" y1="4317" x2="26630" y2="4317"/>
                          <a14:backgroundMark x1="26630" y1="4317" x2="26630" y2="4317"/>
                          <a14:backgroundMark x1="30435" y1="7914" x2="30435" y2="7914"/>
                          <a14:backgroundMark x1="31522" y1="7914" x2="31522" y2="7914"/>
                          <a14:backgroundMark x1="4348" y1="84173" x2="4348" y2="84173"/>
                          <a14:backgroundMark x1="5978" y1="79856" x2="5978" y2="79856"/>
                          <a14:backgroundMark x1="5978" y1="73381" x2="5978" y2="73381"/>
                          <a14:backgroundMark x1="5978" y1="64029" x2="5978" y2="64029"/>
                          <a14:backgroundMark x1="5435" y1="56115" x2="5435" y2="56115"/>
                          <a14:backgroundMark x1="3804" y1="51799" x2="3804" y2="51799"/>
                          <a14:backgroundMark x1="2174" y1="36691" x2="2174" y2="36691"/>
                          <a14:backgroundMark x1="2174" y1="36691" x2="2174" y2="36691"/>
                          <a14:backgroundMark x1="8152" y1="30935" x2="8152" y2="30935"/>
                          <a14:backgroundMark x1="8152" y1="23741" x2="8152" y2="23741"/>
                          <a14:backgroundMark x1="9783" y1="22302" x2="9783" y2="22302"/>
                          <a14:backgroundMark x1="12500" y1="17986" x2="14674" y2="15827"/>
                          <a14:backgroundMark x1="14674" y1="15108" x2="14674" y2="15108"/>
                          <a14:backgroundMark x1="16848" y1="12230" x2="16848" y2="12230"/>
                          <a14:backgroundMark x1="16848" y1="12230" x2="16848" y2="12230"/>
                          <a14:backgroundMark x1="19565" y1="8633" x2="19565" y2="8633"/>
                          <a14:backgroundMark x1="23370" y1="5755" x2="23370" y2="5755"/>
                          <a14:backgroundMark x1="23370" y1="4317" x2="23370" y2="4317"/>
                          <a14:backgroundMark x1="20109" y1="94245" x2="20109" y2="94245"/>
                          <a14:backgroundMark x1="24457" y1="95683" x2="24457" y2="95683"/>
                          <a14:backgroundMark x1="30435" y1="95683" x2="33152" y2="96403"/>
                          <a14:backgroundMark x1="40761" y1="93525" x2="40761" y2="93525"/>
                          <a14:backgroundMark x1="42391" y1="96403" x2="42391" y2="96403"/>
                          <a14:backgroundMark x1="7609" y1="94245" x2="7609" y2="94245"/>
                          <a14:backgroundMark x1="13043" y1="95683" x2="13043" y2="956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084168" y="3486222"/>
              <a:ext cx="2304256" cy="1323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7" name="Picture 5" descr="C:\Users\Ольга\Desktop\Картинки для игр\домики\готовые дома\свинарник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9712" b="96403" l="54348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57616"/>
            <a:stretch/>
          </p:blipFill>
          <p:spPr bwMode="auto">
            <a:xfrm>
              <a:off x="6211563" y="4337279"/>
              <a:ext cx="847476" cy="542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198" name="Picture 6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2" r="16725"/>
          <a:stretch/>
        </p:blipFill>
        <p:spPr bwMode="auto">
          <a:xfrm>
            <a:off x="6876256" y="3032333"/>
            <a:ext cx="1974252" cy="196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408664"/>
            <a:ext cx="2328863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033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" action="ppaction://noaction" highlightClick="1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84087"/>
            <a:ext cx="3948766" cy="5022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63688" y="260648"/>
            <a:ext cx="547260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Молодец!</a:t>
            </a:r>
            <a:endParaRPr lang="ru-RU" sz="8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7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420888"/>
            <a:ext cx="381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144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" action="ppaction://noaction" highlightClick="1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84087"/>
            <a:ext cx="3948766" cy="5022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347864" y="260648"/>
            <a:ext cx="5472608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Попробуй еще раз.</a:t>
            </a:r>
            <a:endParaRPr lang="ru-RU" sz="8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080" name="Picture 8" descr="http://www.smiley.com/sites/default/files/image/cover/sad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928" y="2981107"/>
            <a:ext cx="3910033" cy="355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960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prstClr val="black"/>
                </a:solidFill>
              </a:rPr>
              <a:t>Кто где живет?</a:t>
            </a:r>
            <a:endParaRPr lang="ru-RU" dirty="0"/>
          </a:p>
        </p:txBody>
      </p:sp>
      <p:pic>
        <p:nvPicPr>
          <p:cNvPr id="9223" name="Picture 7" descr="C:\Users\Ольга\Desktop\Картинки для игр\жив\Рисунок1.bmp">
            <a:hlinkClick r:id="" action="ppaction://noaction" highlightClick="1"/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9" b="97806" l="9973" r="899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62" t="16249" r="8865"/>
          <a:stretch/>
        </p:blipFill>
        <p:spPr bwMode="auto">
          <a:xfrm>
            <a:off x="304799" y="2701636"/>
            <a:ext cx="3331097" cy="2560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414" y="2931871"/>
            <a:ext cx="2468563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9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6" r="10230"/>
          <a:stretch/>
        </p:blipFill>
        <p:spPr bwMode="auto">
          <a:xfrm>
            <a:off x="4067944" y="1196752"/>
            <a:ext cx="2355273" cy="233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1"/>
          <a:stretch/>
        </p:blipFill>
        <p:spPr bwMode="auto">
          <a:xfrm>
            <a:off x="3893127" y="3914750"/>
            <a:ext cx="2328286" cy="233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952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:\Users\Ольга\Desktop\Картинки для игр\Ферма\1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11" y="477837"/>
            <a:ext cx="8535194" cy="604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Ольга\Desktop\Картинки для игр\14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853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946"/>
          <a:stretch/>
        </p:blipFill>
        <p:spPr bwMode="auto">
          <a:xfrm>
            <a:off x="7975501" y="2632649"/>
            <a:ext cx="936104" cy="83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vagonchiki-bitovki.ru/_mod_files/ce_images/eshop/61.jpg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50" b="97500" l="10000" r="90000">
                        <a14:backgroundMark x1="13917" y1="31875" x2="13917" y2="31875"/>
                        <a14:backgroundMark x1="15000" y1="38500" x2="15000" y2="38500"/>
                        <a14:backgroundMark x1="16667" y1="35250" x2="16667" y2="35250"/>
                        <a14:backgroundMark x1="18333" y1="31875" x2="18333" y2="31875"/>
                        <a14:backgroundMark x1="21083" y1="28625" x2="21083" y2="28625"/>
                        <a14:backgroundMark x1="23250" y1="24500" x2="23250" y2="24500"/>
                        <a14:backgroundMark x1="24333" y1="22125" x2="24333" y2="22125"/>
                        <a14:backgroundMark x1="27083" y1="19625" x2="27083" y2="19625"/>
                        <a14:backgroundMark x1="29250" y1="17125" x2="29250" y2="17125"/>
                        <a14:backgroundMark x1="29833" y1="14750" x2="29833" y2="14750"/>
                        <a14:backgroundMark x1="32500" y1="12250" x2="32500" y2="12250"/>
                        <a14:backgroundMark x1="34167" y1="11375" x2="34167" y2="11375"/>
                        <a14:backgroundMark x1="38000" y1="9750" x2="38000" y2="9750"/>
                        <a14:backgroundMark x1="41250" y1="8125" x2="41250" y2="8125"/>
                        <a14:backgroundMark x1="45667" y1="7375" x2="45667" y2="7375"/>
                        <a14:backgroundMark x1="48917" y1="6500" x2="48917" y2="6500"/>
                        <a14:backgroundMark x1="50583" y1="6500" x2="50583" y2="6500"/>
                        <a14:backgroundMark x1="55500" y1="6500" x2="55500" y2="6500"/>
                        <a14:backgroundMark x1="57667" y1="6500" x2="57667" y2="6500"/>
                        <a14:backgroundMark x1="59833" y1="6500" x2="59833" y2="6500"/>
                        <a14:backgroundMark x1="62583" y1="5750" x2="62583" y2="5750"/>
                        <a14:backgroundMark x1="66417" y1="8125" x2="66417" y2="8125"/>
                        <a14:backgroundMark x1="68583" y1="12250" x2="68583" y2="12250"/>
                        <a14:backgroundMark x1="70833" y1="15500" x2="70833" y2="15500"/>
                        <a14:backgroundMark x1="72417" y1="17125" x2="72417" y2="17125"/>
                        <a14:backgroundMark x1="74583" y1="19625" x2="74583" y2="19625"/>
                        <a14:backgroundMark x1="76833" y1="26250" x2="76833" y2="26250"/>
                        <a14:backgroundMark x1="75167" y1="24500" x2="75167" y2="24500"/>
                        <a14:backgroundMark x1="80083" y1="30250" x2="80083" y2="30250"/>
                        <a14:backgroundMark x1="81750" y1="35250" x2="81750" y2="35250"/>
                        <a14:backgroundMark x1="85000" y1="40125" x2="85000" y2="40125"/>
                        <a14:backgroundMark x1="84500" y1="47500" x2="84500" y2="47500"/>
                        <a14:backgroundMark x1="80083" y1="48375" x2="80083" y2="48375"/>
                        <a14:backgroundMark x1="77917" y1="51625" x2="77917" y2="51625"/>
                        <a14:backgroundMark x1="77917" y1="59000" x2="77917" y2="59000"/>
                        <a14:backgroundMark x1="77917" y1="64750" x2="77917" y2="64750"/>
                        <a14:backgroundMark x1="79000" y1="71250" x2="79000" y2="71250"/>
                        <a14:backgroundMark x1="77917" y1="79500" x2="77917" y2="79500"/>
                        <a14:backgroundMark x1="77333" y1="86000" x2="77333" y2="86000"/>
                        <a14:backgroundMark x1="74083" y1="88500" x2="74083" y2="88500"/>
                        <a14:backgroundMark x1="71333" y1="88500" x2="71333" y2="88500"/>
                        <a14:backgroundMark x1="67500" y1="89375" x2="67500" y2="89375"/>
                        <a14:backgroundMark x1="65333" y1="89375" x2="65333" y2="89375"/>
                        <a14:backgroundMark x1="60917" y1="91000" x2="60917" y2="91000"/>
                        <a14:backgroundMark x1="57667" y1="91750" x2="57667" y2="91750"/>
                        <a14:backgroundMark x1="55500" y1="91750" x2="55500" y2="91750"/>
                        <a14:backgroundMark x1="55500" y1="91750" x2="55500" y2="91750"/>
                        <a14:backgroundMark x1="51667" y1="91750" x2="51667" y2="91750"/>
                        <a14:backgroundMark x1="50583" y1="91750" x2="50583" y2="91750"/>
                        <a14:backgroundMark x1="48917" y1="91750" x2="48917" y2="91750"/>
                        <a14:backgroundMark x1="48417" y1="91750" x2="48417" y2="91750"/>
                        <a14:backgroundMark x1="46167" y1="94250" x2="46167" y2="94250"/>
                        <a14:backgroundMark x1="18333" y1="77875" x2="18333" y2="77875"/>
                        <a14:backgroundMark x1="17750" y1="73750" x2="17750" y2="73750"/>
                        <a14:backgroundMark x1="17750" y1="72875" x2="17750" y2="72875"/>
                        <a14:backgroundMark x1="17750" y1="69625" x2="17750" y2="69625"/>
                        <a14:backgroundMark x1="18333" y1="68000" x2="18333" y2="68000"/>
                        <a14:backgroundMark x1="18333" y1="63125" x2="18333" y2="63125"/>
                        <a14:backgroundMark x1="18833" y1="60625" x2="18833" y2="60625"/>
                        <a14:backgroundMark x1="18333" y1="57375" x2="18333" y2="57375"/>
                        <a14:backgroundMark x1="18333" y1="55750" x2="18333" y2="55750"/>
                        <a14:backgroundMark x1="17750" y1="53250" x2="17750" y2="53250"/>
                        <a14:backgroundMark x1="18333" y1="50750" x2="18333" y2="50750"/>
                        <a14:backgroundMark x1="18333" y1="48375" x2="18333" y2="48375"/>
                        <a14:backgroundMark x1="14500" y1="47500" x2="14500" y2="47500"/>
                        <a14:backgroundMark x1="14500" y1="45875" x2="14500" y2="45875"/>
                        <a14:backgroundMark x1="18333" y1="48375" x2="18333" y2="48375"/>
                        <a14:backgroundMark x1="17250" y1="45875" x2="17250" y2="45875"/>
                        <a14:backgroundMark x1="22667" y1="83625" x2="22667" y2="83625"/>
                        <a14:backgroundMark x1="26000" y1="86000" x2="26000" y2="86000"/>
                        <a14:backgroundMark x1="27083" y1="86000" x2="27083" y2="86000"/>
                        <a14:backgroundMark x1="28667" y1="87625" x2="28667" y2="87625"/>
                        <a14:backgroundMark x1="30917" y1="90125" x2="30917" y2="90125"/>
                        <a14:backgroundMark x1="33083" y1="91750" x2="33083" y2="91750"/>
                        <a14:backgroundMark x1="35833" y1="93375" x2="35833" y2="93375"/>
                        <a14:backgroundMark x1="40167" y1="93375" x2="40167" y2="93375"/>
                        <a14:backgroundMark x1="21083" y1="80250" x2="21083" y2="80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09" r="13851"/>
          <a:stretch/>
        </p:blipFill>
        <p:spPr bwMode="auto">
          <a:xfrm>
            <a:off x="2639960" y="4937646"/>
            <a:ext cx="1723751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v.900igr.net:10/datas/zhivotnye/Domashnie-na-ferme.files/0017-017-Koza.jpg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26" b="70926" l="10417" r="82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77" r="28117" b="29327"/>
          <a:stretch/>
        </p:blipFill>
        <p:spPr bwMode="auto">
          <a:xfrm>
            <a:off x="3746113" y="2961684"/>
            <a:ext cx="1876852" cy="219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://images.clipartlogo.com/files/ss/thumb/575/57529105/vector-country-fence_small.jpg">
            <a:hlinkClick r:id="" action="ppaction://hlinkshowjump?jump=nextslide" highlightClick="1"/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527" b="95699" l="3200" r="98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0" t="24634" b="6885"/>
          <a:stretch/>
        </p:blipFill>
        <p:spPr bwMode="auto">
          <a:xfrm>
            <a:off x="5453160" y="1690253"/>
            <a:ext cx="2990393" cy="214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5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9108" y="29165"/>
            <a:ext cx="609600" cy="609600"/>
          </a:xfrm>
          <a:prstGeom prst="rect">
            <a:avLst/>
          </a:prstGeom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269" b="75448" l="0" r="62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61" y="-153614"/>
            <a:ext cx="1875683" cy="2142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 descr="http://cs618124.vk.me/v618124173/13b37/qGsntwRVp3o.jpg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92" y="4057142"/>
            <a:ext cx="1992052" cy="150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bobr.by/data/plumbing/plumbing61.jpg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873" b="89809" l="9851" r="918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93" t="17205" r="7153" b="15918"/>
          <a:stretch/>
        </p:blipFill>
        <p:spPr bwMode="auto">
          <a:xfrm>
            <a:off x="775854" y="4807274"/>
            <a:ext cx="1864105" cy="102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://img-fotki.yandex.ru/get/6209/47407354.5c7/0_ca2bd_c06e0841_orig.png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4" t="15780" r="6081" b="-2609"/>
          <a:stretch/>
        </p:blipFill>
        <p:spPr bwMode="auto">
          <a:xfrm>
            <a:off x="5931044" y="4118956"/>
            <a:ext cx="2980561" cy="225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img4.imgbb.ru/6/0/d/60de1afa77179e1795c826abcd90168b.png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3"/>
          <a:stretch/>
        </p:blipFill>
        <p:spPr bwMode="auto">
          <a:xfrm>
            <a:off x="7975500" y="2812690"/>
            <a:ext cx="773239" cy="864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fb.ru/misc/i/gallery/2380/5039.jpg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6061" b="9502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993" b="8215"/>
          <a:stretch/>
        </p:blipFill>
        <p:spPr bwMode="auto">
          <a:xfrm>
            <a:off x="3753340" y="3933092"/>
            <a:ext cx="2143466" cy="1314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50582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" action="ppaction://noaction" highlightClick="1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84087"/>
            <a:ext cx="3948766" cy="5022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63688" y="260648"/>
            <a:ext cx="547260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Молодец!</a:t>
            </a:r>
            <a:endParaRPr lang="ru-RU" sz="8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7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420888"/>
            <a:ext cx="381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403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" action="ppaction://noaction" highlightClick="1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84087"/>
            <a:ext cx="3948766" cy="5022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347864" y="260648"/>
            <a:ext cx="5472608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Попробуй еще раз.</a:t>
            </a:r>
            <a:endParaRPr lang="ru-RU" sz="8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080" name="Picture 8" descr="http://www.smiley.com/sites/default/files/image/cover/sad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928" y="2981107"/>
            <a:ext cx="3910033" cy="355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095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prstClr val="black"/>
                </a:solidFill>
              </a:rPr>
              <a:t>Кто где живет?</a:t>
            </a:r>
            <a:endParaRPr lang="ru-RU" dirty="0"/>
          </a:p>
        </p:txBody>
      </p:sp>
      <p:pic>
        <p:nvPicPr>
          <p:cNvPr id="10243" name="Picture 3" descr="C:\Users\Ольга\Desktop\Картинки для игр\домики\готовые дома\коровник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293096"/>
            <a:ext cx="2759091" cy="233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>
            <a:hlinkClick r:id="" action="ppaction://noaction" highlightClick="1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3527" y="3068960"/>
            <a:ext cx="3073595" cy="231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116" y="1514475"/>
            <a:ext cx="2328863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172" y="3068960"/>
            <a:ext cx="2951163" cy="196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327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" action="ppaction://noaction" highlightClick="1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84087"/>
            <a:ext cx="3948766" cy="5022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63688" y="260648"/>
            <a:ext cx="547260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Молодец!</a:t>
            </a:r>
            <a:endParaRPr lang="ru-RU" sz="8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7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420888"/>
            <a:ext cx="381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9394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" action="ppaction://noaction" highlightClick="1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3948766" cy="5022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347864" y="260648"/>
            <a:ext cx="5472608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Попробуй еще раз.</a:t>
            </a:r>
            <a:endParaRPr lang="ru-RU" sz="8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080" name="Picture 8" descr="http://www.smiley.com/sites/default/files/image/cover/sad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928" y="2981107"/>
            <a:ext cx="3910033" cy="355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9092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prstClr val="black"/>
                </a:solidFill>
              </a:rPr>
              <a:t>Кто где живет?</a:t>
            </a:r>
            <a:endParaRPr lang="ru-RU" dirty="0"/>
          </a:p>
        </p:txBody>
      </p:sp>
      <p:pic>
        <p:nvPicPr>
          <p:cNvPr id="11266" name="Picture 2">
            <a:hlinkClick r:id="" action="ppaction://noaction" highlightClick="1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924944"/>
            <a:ext cx="2492716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 descr="C:\Users\Ольга\Desktop\Картинки для игр\домики\готовые дома\крольчатник.jp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680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6542"/>
          <a:stretch/>
        </p:blipFill>
        <p:spPr bwMode="auto">
          <a:xfrm>
            <a:off x="3995936" y="4149080"/>
            <a:ext cx="2640391" cy="235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006978"/>
            <a:ext cx="2468563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104" y="1556792"/>
            <a:ext cx="2762250" cy="233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917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84087"/>
            <a:ext cx="3948766" cy="5022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63688" y="260648"/>
            <a:ext cx="547260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Молодец!</a:t>
            </a:r>
            <a:endParaRPr lang="ru-RU" sz="8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7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420888"/>
            <a:ext cx="381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491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9" y="1531642"/>
            <a:ext cx="3948766" cy="5022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347864" y="260648"/>
            <a:ext cx="5472608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Попробуй еще раз.</a:t>
            </a:r>
            <a:endParaRPr lang="ru-RU" sz="8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080" name="Picture 8" descr="http://www.smiley.com/sites/default/files/image/cover/sad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19" y="3004090"/>
            <a:ext cx="3910033" cy="355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750" y="5733256"/>
            <a:ext cx="993775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451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Картинки для игр2\illyustrator_vera_sever_1362315.jpe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6632"/>
            <a:ext cx="5688632" cy="649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молодцы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91536" y="3805808"/>
            <a:ext cx="1384920" cy="138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695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:\Users\Ольга\Desktop\Картинки для игр\Ферма\1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11" y="477837"/>
            <a:ext cx="8535194" cy="604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Ольга\Desktop\Картинки для игр\14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853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946"/>
          <a:stretch/>
        </p:blipFill>
        <p:spPr bwMode="auto">
          <a:xfrm>
            <a:off x="7975501" y="2632649"/>
            <a:ext cx="936104" cy="83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vagonchiki-bitovki.ru/_mod_files/ce_images/eshop/61.jpg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50" b="97500" l="10000" r="90000">
                        <a14:backgroundMark x1="13917" y1="31875" x2="13917" y2="31875"/>
                        <a14:backgroundMark x1="15000" y1="38500" x2="15000" y2="38500"/>
                        <a14:backgroundMark x1="16667" y1="35250" x2="16667" y2="35250"/>
                        <a14:backgroundMark x1="18333" y1="31875" x2="18333" y2="31875"/>
                        <a14:backgroundMark x1="21083" y1="28625" x2="21083" y2="28625"/>
                        <a14:backgroundMark x1="23250" y1="24500" x2="23250" y2="24500"/>
                        <a14:backgroundMark x1="24333" y1="22125" x2="24333" y2="22125"/>
                        <a14:backgroundMark x1="27083" y1="19625" x2="27083" y2="19625"/>
                        <a14:backgroundMark x1="29250" y1="17125" x2="29250" y2="17125"/>
                        <a14:backgroundMark x1="29833" y1="14750" x2="29833" y2="14750"/>
                        <a14:backgroundMark x1="32500" y1="12250" x2="32500" y2="12250"/>
                        <a14:backgroundMark x1="34167" y1="11375" x2="34167" y2="11375"/>
                        <a14:backgroundMark x1="38000" y1="9750" x2="38000" y2="9750"/>
                        <a14:backgroundMark x1="41250" y1="8125" x2="41250" y2="8125"/>
                        <a14:backgroundMark x1="45667" y1="7375" x2="45667" y2="7375"/>
                        <a14:backgroundMark x1="48917" y1="6500" x2="48917" y2="6500"/>
                        <a14:backgroundMark x1="50583" y1="6500" x2="50583" y2="6500"/>
                        <a14:backgroundMark x1="55500" y1="6500" x2="55500" y2="6500"/>
                        <a14:backgroundMark x1="57667" y1="6500" x2="57667" y2="6500"/>
                        <a14:backgroundMark x1="59833" y1="6500" x2="59833" y2="6500"/>
                        <a14:backgroundMark x1="62583" y1="5750" x2="62583" y2="5750"/>
                        <a14:backgroundMark x1="66417" y1="8125" x2="66417" y2="8125"/>
                        <a14:backgroundMark x1="68583" y1="12250" x2="68583" y2="12250"/>
                        <a14:backgroundMark x1="70833" y1="15500" x2="70833" y2="15500"/>
                        <a14:backgroundMark x1="72417" y1="17125" x2="72417" y2="17125"/>
                        <a14:backgroundMark x1="74583" y1="19625" x2="74583" y2="19625"/>
                        <a14:backgroundMark x1="76833" y1="26250" x2="76833" y2="26250"/>
                        <a14:backgroundMark x1="75167" y1="24500" x2="75167" y2="24500"/>
                        <a14:backgroundMark x1="80083" y1="30250" x2="80083" y2="30250"/>
                        <a14:backgroundMark x1="81750" y1="35250" x2="81750" y2="35250"/>
                        <a14:backgroundMark x1="85000" y1="40125" x2="85000" y2="40125"/>
                        <a14:backgroundMark x1="84500" y1="47500" x2="84500" y2="47500"/>
                        <a14:backgroundMark x1="80083" y1="48375" x2="80083" y2="48375"/>
                        <a14:backgroundMark x1="77917" y1="51625" x2="77917" y2="51625"/>
                        <a14:backgroundMark x1="77917" y1="59000" x2="77917" y2="59000"/>
                        <a14:backgroundMark x1="77917" y1="64750" x2="77917" y2="64750"/>
                        <a14:backgroundMark x1="79000" y1="71250" x2="79000" y2="71250"/>
                        <a14:backgroundMark x1="77917" y1="79500" x2="77917" y2="79500"/>
                        <a14:backgroundMark x1="77333" y1="86000" x2="77333" y2="86000"/>
                        <a14:backgroundMark x1="74083" y1="88500" x2="74083" y2="88500"/>
                        <a14:backgroundMark x1="71333" y1="88500" x2="71333" y2="88500"/>
                        <a14:backgroundMark x1="67500" y1="89375" x2="67500" y2="89375"/>
                        <a14:backgroundMark x1="65333" y1="89375" x2="65333" y2="89375"/>
                        <a14:backgroundMark x1="60917" y1="91000" x2="60917" y2="91000"/>
                        <a14:backgroundMark x1="57667" y1="91750" x2="57667" y2="91750"/>
                        <a14:backgroundMark x1="55500" y1="91750" x2="55500" y2="91750"/>
                        <a14:backgroundMark x1="55500" y1="91750" x2="55500" y2="91750"/>
                        <a14:backgroundMark x1="51667" y1="91750" x2="51667" y2="91750"/>
                        <a14:backgroundMark x1="50583" y1="91750" x2="50583" y2="91750"/>
                        <a14:backgroundMark x1="48917" y1="91750" x2="48917" y2="91750"/>
                        <a14:backgroundMark x1="48417" y1="91750" x2="48417" y2="91750"/>
                        <a14:backgroundMark x1="46167" y1="94250" x2="46167" y2="94250"/>
                        <a14:backgroundMark x1="18333" y1="77875" x2="18333" y2="77875"/>
                        <a14:backgroundMark x1="17750" y1="73750" x2="17750" y2="73750"/>
                        <a14:backgroundMark x1="17750" y1="72875" x2="17750" y2="72875"/>
                        <a14:backgroundMark x1="17750" y1="69625" x2="17750" y2="69625"/>
                        <a14:backgroundMark x1="18333" y1="68000" x2="18333" y2="68000"/>
                        <a14:backgroundMark x1="18333" y1="63125" x2="18333" y2="63125"/>
                        <a14:backgroundMark x1="18833" y1="60625" x2="18833" y2="60625"/>
                        <a14:backgroundMark x1="18333" y1="57375" x2="18333" y2="57375"/>
                        <a14:backgroundMark x1="18333" y1="55750" x2="18333" y2="55750"/>
                        <a14:backgroundMark x1="17750" y1="53250" x2="17750" y2="53250"/>
                        <a14:backgroundMark x1="18333" y1="50750" x2="18333" y2="50750"/>
                        <a14:backgroundMark x1="18333" y1="48375" x2="18333" y2="48375"/>
                        <a14:backgroundMark x1="14500" y1="47500" x2="14500" y2="47500"/>
                        <a14:backgroundMark x1="14500" y1="45875" x2="14500" y2="45875"/>
                        <a14:backgroundMark x1="18333" y1="48375" x2="18333" y2="48375"/>
                        <a14:backgroundMark x1="17250" y1="45875" x2="17250" y2="45875"/>
                        <a14:backgroundMark x1="22667" y1="83625" x2="22667" y2="83625"/>
                        <a14:backgroundMark x1="26000" y1="86000" x2="26000" y2="86000"/>
                        <a14:backgroundMark x1="27083" y1="86000" x2="27083" y2="86000"/>
                        <a14:backgroundMark x1="28667" y1="87625" x2="28667" y2="87625"/>
                        <a14:backgroundMark x1="30917" y1="90125" x2="30917" y2="90125"/>
                        <a14:backgroundMark x1="33083" y1="91750" x2="33083" y2="91750"/>
                        <a14:backgroundMark x1="35833" y1="93375" x2="35833" y2="93375"/>
                        <a14:backgroundMark x1="40167" y1="93375" x2="40167" y2="93375"/>
                        <a14:backgroundMark x1="21083" y1="80250" x2="21083" y2="80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09" r="13851"/>
          <a:stretch/>
        </p:blipFill>
        <p:spPr bwMode="auto">
          <a:xfrm>
            <a:off x="2639960" y="4937646"/>
            <a:ext cx="1723751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v.900igr.net:10/datas/zhivotnye/Domashnie-na-ferme.files/0017-017-Koza.jpg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26" b="70926" l="10417" r="82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77" r="28117" b="29327"/>
          <a:stretch/>
        </p:blipFill>
        <p:spPr bwMode="auto">
          <a:xfrm>
            <a:off x="3746113" y="2961684"/>
            <a:ext cx="1876852" cy="219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5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9108" y="29165"/>
            <a:ext cx="609600" cy="609600"/>
          </a:xfrm>
          <a:prstGeom prst="rect">
            <a:avLst/>
          </a:prstGeom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269" b="75448" l="0" r="62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61" y="-153614"/>
            <a:ext cx="1875683" cy="2142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 descr="http://cs618124.vk.me/v618124173/13b37/qGsntwRVp3o.jpg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92" y="4057142"/>
            <a:ext cx="1992052" cy="150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bobr.by/data/plumbing/plumbing61.jpg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873" b="89809" l="9851" r="918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93" t="17205" r="7153" b="15918"/>
          <a:stretch/>
        </p:blipFill>
        <p:spPr bwMode="auto">
          <a:xfrm>
            <a:off x="775854" y="4807274"/>
            <a:ext cx="1864105" cy="102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://img-fotki.yandex.ru/get/6209/47407354.5c7/0_ca2bd_c06e0841_orig.png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4" t="15780" r="6081" b="-2609"/>
          <a:stretch/>
        </p:blipFill>
        <p:spPr bwMode="auto">
          <a:xfrm>
            <a:off x="5931044" y="4118956"/>
            <a:ext cx="2980561" cy="225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img4.imgbb.ru/6/0/d/60de1afa77179e1795c826abcd90168b.png">
            <a:hlinkClick r:id="" action="ppaction://hlinkshowjump?jump=nextslide" highlightClick="1"/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3"/>
          <a:stretch/>
        </p:blipFill>
        <p:spPr bwMode="auto">
          <a:xfrm>
            <a:off x="7975500" y="2812690"/>
            <a:ext cx="773239" cy="864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fb.ru/misc/i/gallery/2380/5039.jpg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061" b="9502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993" b="8215"/>
          <a:stretch/>
        </p:blipFill>
        <p:spPr bwMode="auto">
          <a:xfrm>
            <a:off x="3753340" y="3933092"/>
            <a:ext cx="2143466" cy="1314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467196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:\Users\Ольга\Desktop\Картинки для игр\Ферма\1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11" y="477837"/>
            <a:ext cx="8535194" cy="604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Ольга\Desktop\Картинки для игр\14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853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946"/>
          <a:stretch/>
        </p:blipFill>
        <p:spPr bwMode="auto">
          <a:xfrm>
            <a:off x="7975501" y="2632649"/>
            <a:ext cx="936104" cy="83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vagonchiki-bitovki.ru/_mod_files/ce_images/eshop/61.jpg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50" b="97500" l="10000" r="90000">
                        <a14:backgroundMark x1="13917" y1="31875" x2="13917" y2="31875"/>
                        <a14:backgroundMark x1="15000" y1="38500" x2="15000" y2="38500"/>
                        <a14:backgroundMark x1="16667" y1="35250" x2="16667" y2="35250"/>
                        <a14:backgroundMark x1="18333" y1="31875" x2="18333" y2="31875"/>
                        <a14:backgroundMark x1="21083" y1="28625" x2="21083" y2="28625"/>
                        <a14:backgroundMark x1="23250" y1="24500" x2="23250" y2="24500"/>
                        <a14:backgroundMark x1="24333" y1="22125" x2="24333" y2="22125"/>
                        <a14:backgroundMark x1="27083" y1="19625" x2="27083" y2="19625"/>
                        <a14:backgroundMark x1="29250" y1="17125" x2="29250" y2="17125"/>
                        <a14:backgroundMark x1="29833" y1="14750" x2="29833" y2="14750"/>
                        <a14:backgroundMark x1="32500" y1="12250" x2="32500" y2="12250"/>
                        <a14:backgroundMark x1="34167" y1="11375" x2="34167" y2="11375"/>
                        <a14:backgroundMark x1="38000" y1="9750" x2="38000" y2="9750"/>
                        <a14:backgroundMark x1="41250" y1="8125" x2="41250" y2="8125"/>
                        <a14:backgroundMark x1="45667" y1="7375" x2="45667" y2="7375"/>
                        <a14:backgroundMark x1="48917" y1="6500" x2="48917" y2="6500"/>
                        <a14:backgroundMark x1="50583" y1="6500" x2="50583" y2="6500"/>
                        <a14:backgroundMark x1="55500" y1="6500" x2="55500" y2="6500"/>
                        <a14:backgroundMark x1="57667" y1="6500" x2="57667" y2="6500"/>
                        <a14:backgroundMark x1="59833" y1="6500" x2="59833" y2="6500"/>
                        <a14:backgroundMark x1="62583" y1="5750" x2="62583" y2="5750"/>
                        <a14:backgroundMark x1="66417" y1="8125" x2="66417" y2="8125"/>
                        <a14:backgroundMark x1="68583" y1="12250" x2="68583" y2="12250"/>
                        <a14:backgroundMark x1="70833" y1="15500" x2="70833" y2="15500"/>
                        <a14:backgroundMark x1="72417" y1="17125" x2="72417" y2="17125"/>
                        <a14:backgroundMark x1="74583" y1="19625" x2="74583" y2="19625"/>
                        <a14:backgroundMark x1="76833" y1="26250" x2="76833" y2="26250"/>
                        <a14:backgroundMark x1="75167" y1="24500" x2="75167" y2="24500"/>
                        <a14:backgroundMark x1="80083" y1="30250" x2="80083" y2="30250"/>
                        <a14:backgroundMark x1="81750" y1="35250" x2="81750" y2="35250"/>
                        <a14:backgroundMark x1="85000" y1="40125" x2="85000" y2="40125"/>
                        <a14:backgroundMark x1="84500" y1="47500" x2="84500" y2="47500"/>
                        <a14:backgroundMark x1="80083" y1="48375" x2="80083" y2="48375"/>
                        <a14:backgroundMark x1="77917" y1="51625" x2="77917" y2="51625"/>
                        <a14:backgroundMark x1="77917" y1="59000" x2="77917" y2="59000"/>
                        <a14:backgroundMark x1="77917" y1="64750" x2="77917" y2="64750"/>
                        <a14:backgroundMark x1="79000" y1="71250" x2="79000" y2="71250"/>
                        <a14:backgroundMark x1="77917" y1="79500" x2="77917" y2="79500"/>
                        <a14:backgroundMark x1="77333" y1="86000" x2="77333" y2="86000"/>
                        <a14:backgroundMark x1="74083" y1="88500" x2="74083" y2="88500"/>
                        <a14:backgroundMark x1="71333" y1="88500" x2="71333" y2="88500"/>
                        <a14:backgroundMark x1="67500" y1="89375" x2="67500" y2="89375"/>
                        <a14:backgroundMark x1="65333" y1="89375" x2="65333" y2="89375"/>
                        <a14:backgroundMark x1="60917" y1="91000" x2="60917" y2="91000"/>
                        <a14:backgroundMark x1="57667" y1="91750" x2="57667" y2="91750"/>
                        <a14:backgroundMark x1="55500" y1="91750" x2="55500" y2="91750"/>
                        <a14:backgroundMark x1="55500" y1="91750" x2="55500" y2="91750"/>
                        <a14:backgroundMark x1="51667" y1="91750" x2="51667" y2="91750"/>
                        <a14:backgroundMark x1="50583" y1="91750" x2="50583" y2="91750"/>
                        <a14:backgroundMark x1="48917" y1="91750" x2="48917" y2="91750"/>
                        <a14:backgroundMark x1="48417" y1="91750" x2="48417" y2="91750"/>
                        <a14:backgroundMark x1="46167" y1="94250" x2="46167" y2="94250"/>
                        <a14:backgroundMark x1="18333" y1="77875" x2="18333" y2="77875"/>
                        <a14:backgroundMark x1="17750" y1="73750" x2="17750" y2="73750"/>
                        <a14:backgroundMark x1="17750" y1="72875" x2="17750" y2="72875"/>
                        <a14:backgroundMark x1="17750" y1="69625" x2="17750" y2="69625"/>
                        <a14:backgroundMark x1="18333" y1="68000" x2="18333" y2="68000"/>
                        <a14:backgroundMark x1="18333" y1="63125" x2="18333" y2="63125"/>
                        <a14:backgroundMark x1="18833" y1="60625" x2="18833" y2="60625"/>
                        <a14:backgroundMark x1="18333" y1="57375" x2="18333" y2="57375"/>
                        <a14:backgroundMark x1="18333" y1="55750" x2="18333" y2="55750"/>
                        <a14:backgroundMark x1="17750" y1="53250" x2="17750" y2="53250"/>
                        <a14:backgroundMark x1="18333" y1="50750" x2="18333" y2="50750"/>
                        <a14:backgroundMark x1="18333" y1="48375" x2="18333" y2="48375"/>
                        <a14:backgroundMark x1="14500" y1="47500" x2="14500" y2="47500"/>
                        <a14:backgroundMark x1="14500" y1="45875" x2="14500" y2="45875"/>
                        <a14:backgroundMark x1="18333" y1="48375" x2="18333" y2="48375"/>
                        <a14:backgroundMark x1="17250" y1="45875" x2="17250" y2="45875"/>
                        <a14:backgroundMark x1="22667" y1="83625" x2="22667" y2="83625"/>
                        <a14:backgroundMark x1="26000" y1="86000" x2="26000" y2="86000"/>
                        <a14:backgroundMark x1="27083" y1="86000" x2="27083" y2="86000"/>
                        <a14:backgroundMark x1="28667" y1="87625" x2="28667" y2="87625"/>
                        <a14:backgroundMark x1="30917" y1="90125" x2="30917" y2="90125"/>
                        <a14:backgroundMark x1="33083" y1="91750" x2="33083" y2="91750"/>
                        <a14:backgroundMark x1="35833" y1="93375" x2="35833" y2="93375"/>
                        <a14:backgroundMark x1="40167" y1="93375" x2="40167" y2="93375"/>
                        <a14:backgroundMark x1="21083" y1="80250" x2="21083" y2="80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09" r="13851"/>
          <a:stretch/>
        </p:blipFill>
        <p:spPr bwMode="auto">
          <a:xfrm>
            <a:off x="2639960" y="4937646"/>
            <a:ext cx="1723751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v.900igr.net:10/datas/zhivotnye/Domashnie-na-ferme.files/0017-017-Koza.jpg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26" b="70926" l="10417" r="82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77" r="28117" b="29327"/>
          <a:stretch/>
        </p:blipFill>
        <p:spPr bwMode="auto">
          <a:xfrm>
            <a:off x="3746113" y="2961684"/>
            <a:ext cx="1876852" cy="219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5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9108" y="29165"/>
            <a:ext cx="609600" cy="609600"/>
          </a:xfrm>
          <a:prstGeom prst="rect">
            <a:avLst/>
          </a:prstGeom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269" b="75448" l="0" r="62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61" y="-153614"/>
            <a:ext cx="1875683" cy="2142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 descr="http://cs618124.vk.me/v618124173/13b37/qGsntwRVp3o.jpg">
            <a:hlinkClick r:id="" action="ppaction://hlinkshowjump?jump=nextslide" highlightClick="1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92" y="4057142"/>
            <a:ext cx="1992052" cy="150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bobr.by/data/plumbing/plumbing61.jpg">
            <a:hlinkClick r:id="" action="ppaction://hlinkshowjump?jump=nextslide" highlightClick="1"/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873" b="89809" l="9851" r="918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93" t="17205" r="7153" b="15918"/>
          <a:stretch/>
        </p:blipFill>
        <p:spPr bwMode="auto">
          <a:xfrm>
            <a:off x="775854" y="4807274"/>
            <a:ext cx="1864105" cy="102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://img-fotki.yandex.ru/get/6209/47407354.5c7/0_ca2bd_c06e0841_orig.png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4" t="15780" r="6081" b="-2609"/>
          <a:stretch/>
        </p:blipFill>
        <p:spPr bwMode="auto">
          <a:xfrm>
            <a:off x="5931044" y="4118956"/>
            <a:ext cx="2980561" cy="225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fb.ru/misc/i/gallery/2380/5039.jpg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061" b="9502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993" b="8215"/>
          <a:stretch/>
        </p:blipFill>
        <p:spPr bwMode="auto">
          <a:xfrm>
            <a:off x="3753340" y="3933092"/>
            <a:ext cx="2143466" cy="1314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149937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:\Users\Ольга\Desktop\Картинки для игр\Ферма\1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11" y="477837"/>
            <a:ext cx="8535194" cy="604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Ольга\Desktop\Картинки для игр\14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853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946"/>
          <a:stretch/>
        </p:blipFill>
        <p:spPr bwMode="auto">
          <a:xfrm>
            <a:off x="7975501" y="2632649"/>
            <a:ext cx="936104" cy="83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vagonchiki-bitovki.ru/_mod_files/ce_images/eshop/61.jpg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50" b="97500" l="10000" r="90000">
                        <a14:backgroundMark x1="13917" y1="31875" x2="13917" y2="31875"/>
                        <a14:backgroundMark x1="15000" y1="38500" x2="15000" y2="38500"/>
                        <a14:backgroundMark x1="16667" y1="35250" x2="16667" y2="35250"/>
                        <a14:backgroundMark x1="18333" y1="31875" x2="18333" y2="31875"/>
                        <a14:backgroundMark x1="21083" y1="28625" x2="21083" y2="28625"/>
                        <a14:backgroundMark x1="23250" y1="24500" x2="23250" y2="24500"/>
                        <a14:backgroundMark x1="24333" y1="22125" x2="24333" y2="22125"/>
                        <a14:backgroundMark x1="27083" y1="19625" x2="27083" y2="19625"/>
                        <a14:backgroundMark x1="29250" y1="17125" x2="29250" y2="17125"/>
                        <a14:backgroundMark x1="29833" y1="14750" x2="29833" y2="14750"/>
                        <a14:backgroundMark x1="32500" y1="12250" x2="32500" y2="12250"/>
                        <a14:backgroundMark x1="34167" y1="11375" x2="34167" y2="11375"/>
                        <a14:backgroundMark x1="38000" y1="9750" x2="38000" y2="9750"/>
                        <a14:backgroundMark x1="41250" y1="8125" x2="41250" y2="8125"/>
                        <a14:backgroundMark x1="45667" y1="7375" x2="45667" y2="7375"/>
                        <a14:backgroundMark x1="48917" y1="6500" x2="48917" y2="6500"/>
                        <a14:backgroundMark x1="50583" y1="6500" x2="50583" y2="6500"/>
                        <a14:backgroundMark x1="55500" y1="6500" x2="55500" y2="6500"/>
                        <a14:backgroundMark x1="57667" y1="6500" x2="57667" y2="6500"/>
                        <a14:backgroundMark x1="59833" y1="6500" x2="59833" y2="6500"/>
                        <a14:backgroundMark x1="62583" y1="5750" x2="62583" y2="5750"/>
                        <a14:backgroundMark x1="66417" y1="8125" x2="66417" y2="8125"/>
                        <a14:backgroundMark x1="68583" y1="12250" x2="68583" y2="12250"/>
                        <a14:backgroundMark x1="70833" y1="15500" x2="70833" y2="15500"/>
                        <a14:backgroundMark x1="72417" y1="17125" x2="72417" y2="17125"/>
                        <a14:backgroundMark x1="74583" y1="19625" x2="74583" y2="19625"/>
                        <a14:backgroundMark x1="76833" y1="26250" x2="76833" y2="26250"/>
                        <a14:backgroundMark x1="75167" y1="24500" x2="75167" y2="24500"/>
                        <a14:backgroundMark x1="80083" y1="30250" x2="80083" y2="30250"/>
                        <a14:backgroundMark x1="81750" y1="35250" x2="81750" y2="35250"/>
                        <a14:backgroundMark x1="85000" y1="40125" x2="85000" y2="40125"/>
                        <a14:backgroundMark x1="84500" y1="47500" x2="84500" y2="47500"/>
                        <a14:backgroundMark x1="80083" y1="48375" x2="80083" y2="48375"/>
                        <a14:backgroundMark x1="77917" y1="51625" x2="77917" y2="51625"/>
                        <a14:backgroundMark x1="77917" y1="59000" x2="77917" y2="59000"/>
                        <a14:backgroundMark x1="77917" y1="64750" x2="77917" y2="64750"/>
                        <a14:backgroundMark x1="79000" y1="71250" x2="79000" y2="71250"/>
                        <a14:backgroundMark x1="77917" y1="79500" x2="77917" y2="79500"/>
                        <a14:backgroundMark x1="77333" y1="86000" x2="77333" y2="86000"/>
                        <a14:backgroundMark x1="74083" y1="88500" x2="74083" y2="88500"/>
                        <a14:backgroundMark x1="71333" y1="88500" x2="71333" y2="88500"/>
                        <a14:backgroundMark x1="67500" y1="89375" x2="67500" y2="89375"/>
                        <a14:backgroundMark x1="65333" y1="89375" x2="65333" y2="89375"/>
                        <a14:backgroundMark x1="60917" y1="91000" x2="60917" y2="91000"/>
                        <a14:backgroundMark x1="57667" y1="91750" x2="57667" y2="91750"/>
                        <a14:backgroundMark x1="55500" y1="91750" x2="55500" y2="91750"/>
                        <a14:backgroundMark x1="55500" y1="91750" x2="55500" y2="91750"/>
                        <a14:backgroundMark x1="51667" y1="91750" x2="51667" y2="91750"/>
                        <a14:backgroundMark x1="50583" y1="91750" x2="50583" y2="91750"/>
                        <a14:backgroundMark x1="48917" y1="91750" x2="48917" y2="91750"/>
                        <a14:backgroundMark x1="48417" y1="91750" x2="48417" y2="91750"/>
                        <a14:backgroundMark x1="46167" y1="94250" x2="46167" y2="94250"/>
                        <a14:backgroundMark x1="18333" y1="77875" x2="18333" y2="77875"/>
                        <a14:backgroundMark x1="17750" y1="73750" x2="17750" y2="73750"/>
                        <a14:backgroundMark x1="17750" y1="72875" x2="17750" y2="72875"/>
                        <a14:backgroundMark x1="17750" y1="69625" x2="17750" y2="69625"/>
                        <a14:backgroundMark x1="18333" y1="68000" x2="18333" y2="68000"/>
                        <a14:backgroundMark x1="18333" y1="63125" x2="18333" y2="63125"/>
                        <a14:backgroundMark x1="18833" y1="60625" x2="18833" y2="60625"/>
                        <a14:backgroundMark x1="18333" y1="57375" x2="18333" y2="57375"/>
                        <a14:backgroundMark x1="18333" y1="55750" x2="18333" y2="55750"/>
                        <a14:backgroundMark x1="17750" y1="53250" x2="17750" y2="53250"/>
                        <a14:backgroundMark x1="18333" y1="50750" x2="18333" y2="50750"/>
                        <a14:backgroundMark x1="18333" y1="48375" x2="18333" y2="48375"/>
                        <a14:backgroundMark x1="14500" y1="47500" x2="14500" y2="47500"/>
                        <a14:backgroundMark x1="14500" y1="45875" x2="14500" y2="45875"/>
                        <a14:backgroundMark x1="18333" y1="48375" x2="18333" y2="48375"/>
                        <a14:backgroundMark x1="17250" y1="45875" x2="17250" y2="45875"/>
                        <a14:backgroundMark x1="22667" y1="83625" x2="22667" y2="83625"/>
                        <a14:backgroundMark x1="26000" y1="86000" x2="26000" y2="86000"/>
                        <a14:backgroundMark x1="27083" y1="86000" x2="27083" y2="86000"/>
                        <a14:backgroundMark x1="28667" y1="87625" x2="28667" y2="87625"/>
                        <a14:backgroundMark x1="30917" y1="90125" x2="30917" y2="90125"/>
                        <a14:backgroundMark x1="33083" y1="91750" x2="33083" y2="91750"/>
                        <a14:backgroundMark x1="35833" y1="93375" x2="35833" y2="93375"/>
                        <a14:backgroundMark x1="40167" y1="93375" x2="40167" y2="93375"/>
                        <a14:backgroundMark x1="21083" y1="80250" x2="21083" y2="80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09" r="13851"/>
          <a:stretch/>
        </p:blipFill>
        <p:spPr bwMode="auto">
          <a:xfrm>
            <a:off x="2639960" y="4937646"/>
            <a:ext cx="1723751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v.900igr.net:10/datas/zhivotnye/Domashnie-na-ferme.files/0017-017-Koza.jpg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26" b="70926" l="10417" r="82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77" r="28117" b="29327"/>
          <a:stretch/>
        </p:blipFill>
        <p:spPr bwMode="auto">
          <a:xfrm>
            <a:off x="3746113" y="2961684"/>
            <a:ext cx="1876852" cy="219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5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9108" y="29165"/>
            <a:ext cx="609600" cy="609600"/>
          </a:xfrm>
          <a:prstGeom prst="rect">
            <a:avLst/>
          </a:prstGeom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269" b="75448" l="0" r="62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61" y="-153614"/>
            <a:ext cx="1875683" cy="2142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Picture 22" descr="http://img-fotki.yandex.ru/get/6209/47407354.5c7/0_ca2bd_c06e0841_orig.png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4" t="15780" r="6081" b="-2609"/>
          <a:stretch/>
        </p:blipFill>
        <p:spPr bwMode="auto">
          <a:xfrm>
            <a:off x="5931044" y="4118956"/>
            <a:ext cx="2980561" cy="225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fb.ru/misc/i/gallery/2380/5039.jpg">
            <a:hlinkClick r:id="" action="ppaction://hlinkshowjump?jump=nextslide" highlightClick="1"/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061" b="9502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993" b="8215"/>
          <a:stretch/>
        </p:blipFill>
        <p:spPr bwMode="auto">
          <a:xfrm>
            <a:off x="3753340" y="3933092"/>
            <a:ext cx="2143466" cy="1314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697296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:\Users\Ольга\Desktop\Картинки для игр\Ферма\1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11" y="477837"/>
            <a:ext cx="8535194" cy="604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Ольга\Desktop\Картинки для игр\14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853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946"/>
          <a:stretch/>
        </p:blipFill>
        <p:spPr bwMode="auto">
          <a:xfrm>
            <a:off x="7975501" y="2632649"/>
            <a:ext cx="936104" cy="83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vagonchiki-bitovki.ru/_mod_files/ce_images/eshop/61.jpg">
            <a:hlinkClick r:id="" action="ppaction://hlinkshowjump?jump=nextslide" highlightClick="1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50" b="97500" l="10000" r="90000">
                        <a14:backgroundMark x1="13917" y1="31875" x2="13917" y2="31875"/>
                        <a14:backgroundMark x1="15000" y1="38500" x2="15000" y2="38500"/>
                        <a14:backgroundMark x1="16667" y1="35250" x2="16667" y2="35250"/>
                        <a14:backgroundMark x1="18333" y1="31875" x2="18333" y2="31875"/>
                        <a14:backgroundMark x1="21083" y1="28625" x2="21083" y2="28625"/>
                        <a14:backgroundMark x1="23250" y1="24500" x2="23250" y2="24500"/>
                        <a14:backgroundMark x1="24333" y1="22125" x2="24333" y2="22125"/>
                        <a14:backgroundMark x1="27083" y1="19625" x2="27083" y2="19625"/>
                        <a14:backgroundMark x1="29250" y1="17125" x2="29250" y2="17125"/>
                        <a14:backgroundMark x1="29833" y1="14750" x2="29833" y2="14750"/>
                        <a14:backgroundMark x1="32500" y1="12250" x2="32500" y2="12250"/>
                        <a14:backgroundMark x1="34167" y1="11375" x2="34167" y2="11375"/>
                        <a14:backgroundMark x1="38000" y1="9750" x2="38000" y2="9750"/>
                        <a14:backgroundMark x1="41250" y1="8125" x2="41250" y2="8125"/>
                        <a14:backgroundMark x1="45667" y1="7375" x2="45667" y2="7375"/>
                        <a14:backgroundMark x1="48917" y1="6500" x2="48917" y2="6500"/>
                        <a14:backgroundMark x1="50583" y1="6500" x2="50583" y2="6500"/>
                        <a14:backgroundMark x1="55500" y1="6500" x2="55500" y2="6500"/>
                        <a14:backgroundMark x1="57667" y1="6500" x2="57667" y2="6500"/>
                        <a14:backgroundMark x1="59833" y1="6500" x2="59833" y2="6500"/>
                        <a14:backgroundMark x1="62583" y1="5750" x2="62583" y2="5750"/>
                        <a14:backgroundMark x1="66417" y1="8125" x2="66417" y2="8125"/>
                        <a14:backgroundMark x1="68583" y1="12250" x2="68583" y2="12250"/>
                        <a14:backgroundMark x1="70833" y1="15500" x2="70833" y2="15500"/>
                        <a14:backgroundMark x1="72417" y1="17125" x2="72417" y2="17125"/>
                        <a14:backgroundMark x1="74583" y1="19625" x2="74583" y2="19625"/>
                        <a14:backgroundMark x1="76833" y1="26250" x2="76833" y2="26250"/>
                        <a14:backgroundMark x1="75167" y1="24500" x2="75167" y2="24500"/>
                        <a14:backgroundMark x1="80083" y1="30250" x2="80083" y2="30250"/>
                        <a14:backgroundMark x1="81750" y1="35250" x2="81750" y2="35250"/>
                        <a14:backgroundMark x1="85000" y1="40125" x2="85000" y2="40125"/>
                        <a14:backgroundMark x1="84500" y1="47500" x2="84500" y2="47500"/>
                        <a14:backgroundMark x1="80083" y1="48375" x2="80083" y2="48375"/>
                        <a14:backgroundMark x1="77917" y1="51625" x2="77917" y2="51625"/>
                        <a14:backgroundMark x1="77917" y1="59000" x2="77917" y2="59000"/>
                        <a14:backgroundMark x1="77917" y1="64750" x2="77917" y2="64750"/>
                        <a14:backgroundMark x1="79000" y1="71250" x2="79000" y2="71250"/>
                        <a14:backgroundMark x1="77917" y1="79500" x2="77917" y2="79500"/>
                        <a14:backgroundMark x1="77333" y1="86000" x2="77333" y2="86000"/>
                        <a14:backgroundMark x1="74083" y1="88500" x2="74083" y2="88500"/>
                        <a14:backgroundMark x1="71333" y1="88500" x2="71333" y2="88500"/>
                        <a14:backgroundMark x1="67500" y1="89375" x2="67500" y2="89375"/>
                        <a14:backgroundMark x1="65333" y1="89375" x2="65333" y2="89375"/>
                        <a14:backgroundMark x1="60917" y1="91000" x2="60917" y2="91000"/>
                        <a14:backgroundMark x1="57667" y1="91750" x2="57667" y2="91750"/>
                        <a14:backgroundMark x1="55500" y1="91750" x2="55500" y2="91750"/>
                        <a14:backgroundMark x1="55500" y1="91750" x2="55500" y2="91750"/>
                        <a14:backgroundMark x1="51667" y1="91750" x2="51667" y2="91750"/>
                        <a14:backgroundMark x1="50583" y1="91750" x2="50583" y2="91750"/>
                        <a14:backgroundMark x1="48917" y1="91750" x2="48917" y2="91750"/>
                        <a14:backgroundMark x1="48417" y1="91750" x2="48417" y2="91750"/>
                        <a14:backgroundMark x1="46167" y1="94250" x2="46167" y2="94250"/>
                        <a14:backgroundMark x1="18333" y1="77875" x2="18333" y2="77875"/>
                        <a14:backgroundMark x1="17750" y1="73750" x2="17750" y2="73750"/>
                        <a14:backgroundMark x1="17750" y1="72875" x2="17750" y2="72875"/>
                        <a14:backgroundMark x1="17750" y1="69625" x2="17750" y2="69625"/>
                        <a14:backgroundMark x1="18333" y1="68000" x2="18333" y2="68000"/>
                        <a14:backgroundMark x1="18333" y1="63125" x2="18333" y2="63125"/>
                        <a14:backgroundMark x1="18833" y1="60625" x2="18833" y2="60625"/>
                        <a14:backgroundMark x1="18333" y1="57375" x2="18333" y2="57375"/>
                        <a14:backgroundMark x1="18333" y1="55750" x2="18333" y2="55750"/>
                        <a14:backgroundMark x1="17750" y1="53250" x2="17750" y2="53250"/>
                        <a14:backgroundMark x1="18333" y1="50750" x2="18333" y2="50750"/>
                        <a14:backgroundMark x1="18333" y1="48375" x2="18333" y2="48375"/>
                        <a14:backgroundMark x1="14500" y1="47500" x2="14500" y2="47500"/>
                        <a14:backgroundMark x1="14500" y1="45875" x2="14500" y2="45875"/>
                        <a14:backgroundMark x1="18333" y1="48375" x2="18333" y2="48375"/>
                        <a14:backgroundMark x1="17250" y1="45875" x2="17250" y2="45875"/>
                        <a14:backgroundMark x1="22667" y1="83625" x2="22667" y2="83625"/>
                        <a14:backgroundMark x1="26000" y1="86000" x2="26000" y2="86000"/>
                        <a14:backgroundMark x1="27083" y1="86000" x2="27083" y2="86000"/>
                        <a14:backgroundMark x1="28667" y1="87625" x2="28667" y2="87625"/>
                        <a14:backgroundMark x1="30917" y1="90125" x2="30917" y2="90125"/>
                        <a14:backgroundMark x1="33083" y1="91750" x2="33083" y2="91750"/>
                        <a14:backgroundMark x1="35833" y1="93375" x2="35833" y2="93375"/>
                        <a14:backgroundMark x1="40167" y1="93375" x2="40167" y2="93375"/>
                        <a14:backgroundMark x1="21083" y1="80250" x2="21083" y2="80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09" r="13851"/>
          <a:stretch/>
        </p:blipFill>
        <p:spPr bwMode="auto">
          <a:xfrm>
            <a:off x="2639960" y="4937646"/>
            <a:ext cx="1723751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v.900igr.net:10/datas/zhivotnye/Domashnie-na-ferme.files/0017-017-Koza.jpg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26" b="70926" l="10417" r="82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77" r="28117" b="29327"/>
          <a:stretch/>
        </p:blipFill>
        <p:spPr bwMode="auto">
          <a:xfrm>
            <a:off x="3746113" y="2961684"/>
            <a:ext cx="1876852" cy="219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5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9108" y="29165"/>
            <a:ext cx="609600" cy="609600"/>
          </a:xfrm>
          <a:prstGeom prst="rect">
            <a:avLst/>
          </a:prstGeom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269" b="75448" l="0" r="62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61" y="-153614"/>
            <a:ext cx="1875683" cy="2142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Picture 22" descr="http://img-fotki.yandex.ru/get/6209/47407354.5c7/0_ca2bd_c06e0841_orig.png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4" t="15780" r="6081" b="-2609"/>
          <a:stretch/>
        </p:blipFill>
        <p:spPr bwMode="auto">
          <a:xfrm>
            <a:off x="5931044" y="4118956"/>
            <a:ext cx="2980561" cy="225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6613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714</TotalTime>
  <Words>148</Words>
  <Application>Microsoft Office PowerPoint</Application>
  <PresentationFormat>Экран (4:3)</PresentationFormat>
  <Paragraphs>44</Paragraphs>
  <Slides>58</Slides>
  <Notes>0</Notes>
  <HiddenSlides>0</HiddenSlides>
  <MMClips>15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59" baseType="lpstr">
      <vt:lpstr>Тема Office</vt:lpstr>
      <vt:lpstr>«На ферме дяди Вани»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Кто чем питается?</vt:lpstr>
      <vt:lpstr>Кто чем питается?</vt:lpstr>
      <vt:lpstr>Презентация PowerPoint</vt:lpstr>
      <vt:lpstr>Найди детенышей животных</vt:lpstr>
      <vt:lpstr>Найди детенышей животных</vt:lpstr>
      <vt:lpstr>Найди детенышей животных</vt:lpstr>
      <vt:lpstr>Найди детенышей животных</vt:lpstr>
      <vt:lpstr>Найди детенышей животных</vt:lpstr>
      <vt:lpstr>Найди детенышей животных</vt:lpstr>
      <vt:lpstr>Найди детенышей животных</vt:lpstr>
      <vt:lpstr>Найди детенышей животных</vt:lpstr>
      <vt:lpstr>Найди детенышей животных</vt:lpstr>
      <vt:lpstr>Найди детенышей животных</vt:lpstr>
      <vt:lpstr>Найди детенышей животных</vt:lpstr>
      <vt:lpstr>Найди детенышей животных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Кто где живет?</vt:lpstr>
      <vt:lpstr>Презентация PowerPoint</vt:lpstr>
      <vt:lpstr>Презентация PowerPoint</vt:lpstr>
      <vt:lpstr>Кто где живет?</vt:lpstr>
      <vt:lpstr>Презентация PowerPoint</vt:lpstr>
      <vt:lpstr>Презентация PowerPoint</vt:lpstr>
      <vt:lpstr>Кто где живет?</vt:lpstr>
      <vt:lpstr>Презентация PowerPoint</vt:lpstr>
      <vt:lpstr>Презентация PowerPoint</vt:lpstr>
      <vt:lpstr>Кто где живет?</vt:lpstr>
      <vt:lpstr>Презентация PowerPoint</vt:lpstr>
      <vt:lpstr>Презентация PowerPoint</vt:lpstr>
      <vt:lpstr>Кто где живет?</vt:lpstr>
      <vt:lpstr>Презентация PowerPoint</vt:lpstr>
      <vt:lpstr>Презентация PowerPoint</vt:lpstr>
      <vt:lpstr>Кто где живет?</vt:lpstr>
      <vt:lpstr>Презентация PowerPoint</vt:lpstr>
      <vt:lpstr>Презентация PowerPoint</vt:lpstr>
      <vt:lpstr>Кто где живет?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Домашние животные</dc:title>
  <dc:creator>Ольга Милюдина</dc:creator>
  <cp:lastModifiedBy>Ольга Милюдина</cp:lastModifiedBy>
  <cp:revision>59</cp:revision>
  <dcterms:created xsi:type="dcterms:W3CDTF">2016-01-23T12:51:40Z</dcterms:created>
  <dcterms:modified xsi:type="dcterms:W3CDTF">2016-02-08T11:37:27Z</dcterms:modified>
</cp:coreProperties>
</file>