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63" r:id="rId2"/>
    <p:sldId id="264" r:id="rId3"/>
    <p:sldId id="256" r:id="rId4"/>
    <p:sldId id="266" r:id="rId5"/>
    <p:sldId id="257" r:id="rId6"/>
    <p:sldId id="267" r:id="rId7"/>
    <p:sldId id="258" r:id="rId8"/>
    <p:sldId id="259" r:id="rId9"/>
    <p:sldId id="268" r:id="rId10"/>
    <p:sldId id="260" r:id="rId11"/>
    <p:sldId id="270" r:id="rId12"/>
    <p:sldId id="261" r:id="rId13"/>
    <p:sldId id="271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D"/>
    <a:srgbClr val="9900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D677A-AFAE-42B8-9CC4-87408B2B4C5A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76C3F-66DB-4438-8738-09F0F479B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8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76C3F-66DB-4438-8738-09F0F479B39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4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492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8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6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648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9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8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0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2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5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6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6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4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0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6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0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A10C52-C352-4DF6-B442-F09F38CE3CD1}" type="datetimeFigureOut">
              <a:rPr lang="ru-RU" smtClean="0"/>
              <a:t>19.07.2016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4923DD-D99D-4C3F-910A-14F2312F2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43441">
            <a:off x="99630" y="528458"/>
            <a:ext cx="9755187" cy="2766528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990099"/>
                </a:solidFill>
              </a:rPr>
              <a:t>Разно</a:t>
            </a:r>
            <a:r>
              <a:rPr lang="ru-RU" sz="7200" dirty="0" smtClean="0">
                <a:solidFill>
                  <a:srgbClr val="FF5D5D"/>
                </a:solidFill>
              </a:rPr>
              <a:t>цвет</a:t>
            </a:r>
            <a:r>
              <a:rPr lang="ru-RU" sz="7200" dirty="0" smtClean="0">
                <a:solidFill>
                  <a:srgbClr val="FF99FF"/>
                </a:solidFill>
              </a:rPr>
              <a:t>ные </a:t>
            </a:r>
            <a:br>
              <a:rPr lang="ru-RU" sz="7200" dirty="0" smtClean="0">
                <a:solidFill>
                  <a:srgbClr val="FF99FF"/>
                </a:solidFill>
              </a:rPr>
            </a:br>
            <a:r>
              <a:rPr lang="ru-RU" sz="7200" dirty="0" smtClean="0">
                <a:solidFill>
                  <a:srgbClr val="00B0F0"/>
                </a:solidFill>
              </a:rPr>
              <a:t>стра</a:t>
            </a:r>
            <a:r>
              <a:rPr lang="ru-RU" sz="7200" dirty="0" smtClean="0">
                <a:solidFill>
                  <a:srgbClr val="00B050"/>
                </a:solidFill>
              </a:rPr>
              <a:t>ницы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0558" y="3483843"/>
            <a:ext cx="6187851" cy="550333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С. Я. МАРШАК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1"/>
          <a:stretch/>
        </p:blipFill>
        <p:spPr>
          <a:xfrm>
            <a:off x="5790148" y="3521122"/>
            <a:ext cx="6069471" cy="3286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3" y="252422"/>
            <a:ext cx="5686229" cy="37854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3" y="3779216"/>
            <a:ext cx="4155745" cy="2770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flipH="1">
            <a:off x="5178470" y="91076"/>
            <a:ext cx="6667500" cy="3430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2" rtlCol="0">
            <a:spAutoFit/>
          </a:bodyPr>
          <a:lstStyle/>
          <a:p>
            <a:r>
              <a:rPr lang="ru-RU" i="1" dirty="0" smtClean="0"/>
              <a:t>Это - снежная страница.</a:t>
            </a:r>
          </a:p>
          <a:p>
            <a:r>
              <a:rPr lang="ru-RU" i="1" dirty="0" smtClean="0"/>
              <a:t>Вот прошла по ней лисица,</a:t>
            </a:r>
          </a:p>
          <a:p>
            <a:r>
              <a:rPr lang="ru-RU" i="1" dirty="0" smtClean="0"/>
              <a:t>Заметая след хвостом.</a:t>
            </a:r>
          </a:p>
          <a:p>
            <a:endParaRPr lang="ru-RU" i="1" dirty="0" smtClean="0"/>
          </a:p>
          <a:p>
            <a:r>
              <a:rPr lang="ru-RU" i="1" dirty="0" smtClean="0"/>
              <a:t>Тут вприпрыжку по странице</a:t>
            </a:r>
          </a:p>
          <a:p>
            <a:r>
              <a:rPr lang="ru-RU" i="1" dirty="0" smtClean="0"/>
              <a:t>В ясный день гуляли птицы,</a:t>
            </a:r>
          </a:p>
          <a:p>
            <a:r>
              <a:rPr lang="ru-RU" i="1" dirty="0" smtClean="0"/>
              <a:t>Оставляя след крестом.</a:t>
            </a:r>
          </a:p>
          <a:p>
            <a:endParaRPr lang="ru-RU" i="1" dirty="0" smtClean="0"/>
          </a:p>
          <a:p>
            <a:r>
              <a:rPr lang="ru-RU" i="1" dirty="0" smtClean="0"/>
              <a:t>Здесь проехали полозья -</a:t>
            </a:r>
          </a:p>
          <a:p>
            <a:r>
              <a:rPr lang="ru-RU" i="1" dirty="0" smtClean="0"/>
              <a:t>И сверкает на морозе</a:t>
            </a:r>
          </a:p>
          <a:p>
            <a:r>
              <a:rPr lang="ru-RU" i="1" dirty="0" smtClean="0"/>
              <a:t>Серебристый гладкий след.</a:t>
            </a:r>
          </a:p>
          <a:p>
            <a:endParaRPr lang="ru-RU" i="1" dirty="0" smtClean="0"/>
          </a:p>
          <a:p>
            <a:r>
              <a:rPr lang="ru-RU" i="1" dirty="0" smtClean="0"/>
              <a:t>Там на утренней пороше</a:t>
            </a:r>
          </a:p>
          <a:p>
            <a:r>
              <a:rPr lang="ru-RU" i="1" dirty="0" smtClean="0"/>
              <a:t>Отпечатались галоши,-</a:t>
            </a:r>
          </a:p>
          <a:p>
            <a:r>
              <a:rPr lang="ru-RU" i="1" dirty="0" smtClean="0"/>
              <a:t>Это бродят внук и дед.</a:t>
            </a:r>
          </a:p>
          <a:p>
            <a:endParaRPr lang="ru-RU" i="1" dirty="0" smtClean="0"/>
          </a:p>
          <a:p>
            <a:r>
              <a:rPr lang="ru-RU" i="1" dirty="0" smtClean="0"/>
              <a:t>Цепь следов на снежной глади</a:t>
            </a:r>
          </a:p>
          <a:p>
            <a:r>
              <a:rPr lang="ru-RU" i="1" dirty="0" smtClean="0"/>
              <a:t>Остается, как строка.</a:t>
            </a:r>
          </a:p>
          <a:p>
            <a:r>
              <a:rPr lang="ru-RU" i="1" dirty="0" smtClean="0"/>
              <a:t>В чистой, новенькой тетради</a:t>
            </a:r>
          </a:p>
          <a:p>
            <a:r>
              <a:rPr lang="ru-RU" i="1" dirty="0" smtClean="0"/>
              <a:t>Первого ученика.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307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44639">
            <a:off x="508380" y="2050576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Красная 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страница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5472">
            <a:off x="560316" y="525717"/>
            <a:ext cx="2227286" cy="2227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040">
            <a:off x="1701003" y="2238821"/>
            <a:ext cx="3276600" cy="2047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2885">
            <a:off x="167559" y="4093210"/>
            <a:ext cx="2866029" cy="2149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b="11558"/>
          <a:stretch/>
        </p:blipFill>
        <p:spPr>
          <a:xfrm>
            <a:off x="5281684" y="2871518"/>
            <a:ext cx="5970318" cy="3828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9137" y="201612"/>
            <a:ext cx="2183641" cy="3963108"/>
          </a:xfrm>
          <a:prstGeom prst="rect">
            <a:avLst/>
          </a:prstGeom>
          <a:solidFill>
            <a:srgbClr val="FF5D5D"/>
          </a:solidFill>
        </p:spPr>
        <p:txBody>
          <a:bodyPr wrap="square" rtlCol="0">
            <a:spAutoFit/>
          </a:bodyPr>
          <a:lstStyle/>
          <a:p>
            <a:r>
              <a:rPr lang="ru-RU" i="1" dirty="0" smtClean="0"/>
              <a:t>Эта страница</a:t>
            </a:r>
          </a:p>
          <a:p>
            <a:r>
              <a:rPr lang="ru-RU" i="1" dirty="0" smtClean="0"/>
              <a:t>Красного цвета.</a:t>
            </a:r>
          </a:p>
          <a:p>
            <a:endParaRPr lang="ru-RU" i="1" dirty="0" smtClean="0"/>
          </a:p>
          <a:p>
            <a:r>
              <a:rPr lang="ru-RU" i="1" dirty="0" smtClean="0"/>
              <a:t>Красное солнце.</a:t>
            </a:r>
          </a:p>
          <a:p>
            <a:r>
              <a:rPr lang="ru-RU" i="1" dirty="0" smtClean="0"/>
              <a:t>Красное лето.</a:t>
            </a:r>
          </a:p>
          <a:p>
            <a:endParaRPr lang="ru-RU" i="1" dirty="0" smtClean="0"/>
          </a:p>
          <a:p>
            <a:r>
              <a:rPr lang="ru-RU" i="1" dirty="0" smtClean="0"/>
              <a:t>Красная площадь</a:t>
            </a:r>
          </a:p>
          <a:p>
            <a:r>
              <a:rPr lang="ru-RU" i="1" dirty="0" smtClean="0"/>
              <a:t>Флаги полощет.</a:t>
            </a:r>
          </a:p>
          <a:p>
            <a:endParaRPr lang="ru-RU" i="1" dirty="0" smtClean="0"/>
          </a:p>
          <a:p>
            <a:r>
              <a:rPr lang="ru-RU" i="1" dirty="0" smtClean="0"/>
              <a:t>Что же на свете</a:t>
            </a:r>
          </a:p>
          <a:p>
            <a:r>
              <a:rPr lang="ru-RU" i="1" dirty="0" smtClean="0"/>
              <a:t>Лучше и краше?</a:t>
            </a:r>
          </a:p>
          <a:p>
            <a:endParaRPr lang="ru-RU" i="1" dirty="0" smtClean="0"/>
          </a:p>
          <a:p>
            <a:r>
              <a:rPr lang="ru-RU" i="1" dirty="0" smtClean="0"/>
              <a:t>Разве что дети</a:t>
            </a:r>
          </a:p>
          <a:p>
            <a:r>
              <a:rPr lang="ru-RU" i="1" dirty="0" smtClean="0"/>
              <a:t>Веселые наши!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92" y="201612"/>
            <a:ext cx="4004858" cy="26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28514">
            <a:off x="726744" y="1900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Черная 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>страница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3230" cy="306023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943">
            <a:off x="2853735" y="668744"/>
            <a:ext cx="5091798" cy="271040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393">
            <a:off x="139874" y="3606111"/>
            <a:ext cx="4753269" cy="26737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97" r="54791"/>
          <a:stretch/>
        </p:blipFill>
        <p:spPr>
          <a:xfrm rot="21220076">
            <a:off x="4082913" y="4130344"/>
            <a:ext cx="2916337" cy="24515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931949" y="117693"/>
            <a:ext cx="3719480" cy="674030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Пред вами - страница ночная.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Столица окутана тьмой.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Уходят на отдых трамваи,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Троллейбусы мчатся домой.</a:t>
            </a:r>
          </a:p>
          <a:p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Спешат на ночлег пешеходы,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Нигде не увидишь ребят.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И только вокзалы, заводы,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Часы и машины не спят.</a:t>
            </a:r>
          </a:p>
          <a:p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Скользят огоньки по аллее,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Спускаясь с московских холмов,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И с каждой минутой тусклее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Бессчетные окна домов.</a:t>
            </a:r>
          </a:p>
          <a:p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Встречаясь на всех перекрестках,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Бегут фонари через мост.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А небо над городом - в блестках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Далеких, чуть видимых звезд.</a:t>
            </a:r>
          </a:p>
          <a:p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Над старой зубчатой стеною,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Над всею Советской страною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Горят, как огни корабля,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Рубины на башнях Кремля.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58931">
            <a:off x="685801" y="685800"/>
            <a:ext cx="10396882" cy="3613245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92D050"/>
                </a:solidFill>
              </a:rPr>
              <a:t>ЗЕЛЕНАЯ </a:t>
            </a:r>
            <a:br>
              <a:rPr lang="ru-RU" sz="8800" dirty="0" smtClean="0">
                <a:solidFill>
                  <a:srgbClr val="92D050"/>
                </a:solidFill>
              </a:rPr>
            </a:br>
            <a:r>
              <a:rPr lang="ru-RU" sz="8800" dirty="0" smtClean="0">
                <a:solidFill>
                  <a:srgbClr val="92D050"/>
                </a:solidFill>
              </a:rPr>
              <a:t>СТРАНИЦА</a:t>
            </a:r>
            <a:endParaRPr lang="ru-RU" sz="8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t="14979" r="3211" b="18155"/>
          <a:stretch/>
        </p:blipFill>
        <p:spPr>
          <a:xfrm>
            <a:off x="1150343" y="4453577"/>
            <a:ext cx="4583300" cy="20608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4576" r="1963" b="3230"/>
          <a:stretch/>
        </p:blipFill>
        <p:spPr>
          <a:xfrm flipH="1">
            <a:off x="3441993" y="1844438"/>
            <a:ext cx="3192325" cy="2265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6494" y="194200"/>
            <a:ext cx="4070281" cy="535531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Эта страница зеленого цвета,</a:t>
            </a:r>
          </a:p>
          <a:p>
            <a:r>
              <a:rPr lang="ru-RU" dirty="0" smtClean="0"/>
              <a:t>Значит, на ней постоянное лето.</a:t>
            </a:r>
          </a:p>
          <a:p>
            <a:r>
              <a:rPr lang="ru-RU" dirty="0" smtClean="0"/>
              <a:t>Если бы здесь уместиться я мог,</a:t>
            </a:r>
          </a:p>
          <a:p>
            <a:r>
              <a:rPr lang="ru-RU" dirty="0" smtClean="0"/>
              <a:t>Я бы на этой странице прилег.</a:t>
            </a:r>
          </a:p>
          <a:p>
            <a:endParaRPr lang="ru-RU" dirty="0" smtClean="0"/>
          </a:p>
          <a:p>
            <a:r>
              <a:rPr lang="ru-RU" dirty="0" smtClean="0"/>
              <a:t>Бродят в траве золотые букашки.</a:t>
            </a:r>
          </a:p>
          <a:p>
            <a:r>
              <a:rPr lang="ru-RU" dirty="0" smtClean="0"/>
              <a:t>Вся голубая, как бирюза,</a:t>
            </a:r>
          </a:p>
          <a:p>
            <a:r>
              <a:rPr lang="ru-RU" dirty="0" smtClean="0"/>
              <a:t>Села, качаясь, на венчик ромашки,</a:t>
            </a:r>
          </a:p>
          <a:p>
            <a:r>
              <a:rPr lang="ru-RU" dirty="0" smtClean="0"/>
              <a:t>Словно цветной самолет, стрекоза.</a:t>
            </a:r>
          </a:p>
          <a:p>
            <a:endParaRPr lang="ru-RU" dirty="0" smtClean="0"/>
          </a:p>
          <a:p>
            <a:r>
              <a:rPr lang="ru-RU" dirty="0" smtClean="0"/>
              <a:t>Вот темно-красная божья коровка,</a:t>
            </a:r>
          </a:p>
          <a:p>
            <a:r>
              <a:rPr lang="ru-RU" dirty="0" smtClean="0"/>
              <a:t>Спинку свою разделив пополам,</a:t>
            </a:r>
          </a:p>
          <a:p>
            <a:r>
              <a:rPr lang="ru-RU" dirty="0" smtClean="0"/>
              <a:t>Вскинула крылья прозрачные ловко</a:t>
            </a:r>
          </a:p>
          <a:p>
            <a:r>
              <a:rPr lang="ru-RU" dirty="0" smtClean="0"/>
              <a:t>И полетела по важным делам.</a:t>
            </a:r>
          </a:p>
          <a:p>
            <a:endParaRPr lang="ru-RU" dirty="0" smtClean="0"/>
          </a:p>
          <a:p>
            <a:r>
              <a:rPr lang="ru-RU" dirty="0" smtClean="0"/>
              <a:t>Вот в одинаковых платьях, как сестры,</a:t>
            </a:r>
          </a:p>
          <a:p>
            <a:r>
              <a:rPr lang="ru-RU" dirty="0" smtClean="0"/>
              <a:t>Бабочки сели в траву отдыхать.</a:t>
            </a:r>
          </a:p>
          <a:p>
            <a:r>
              <a:rPr lang="ru-RU" dirty="0" smtClean="0"/>
              <a:t>То закрываются книжечкой пестрой,</a:t>
            </a:r>
          </a:p>
          <a:p>
            <a:r>
              <a:rPr lang="ru-RU" dirty="0" smtClean="0"/>
              <a:t>То, раскрываясь, несутся опять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4" t="33209"/>
          <a:stretch/>
        </p:blipFill>
        <p:spPr>
          <a:xfrm>
            <a:off x="504967" y="344325"/>
            <a:ext cx="2647666" cy="23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36070">
            <a:off x="453788" y="2187055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синяя </a:t>
            </a:r>
            <a:br>
              <a:rPr lang="ru-RU" sz="8000" dirty="0" smtClean="0">
                <a:solidFill>
                  <a:srgbClr val="0070C0"/>
                </a:solidFill>
              </a:rPr>
            </a:br>
            <a:r>
              <a:rPr lang="ru-RU" sz="8000" dirty="0" smtClean="0">
                <a:solidFill>
                  <a:srgbClr val="0070C0"/>
                </a:solidFill>
              </a:rPr>
              <a:t>страница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657"/>
            <a:ext cx="12192000" cy="67559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6272" r="7695" b="23170"/>
          <a:stretch/>
        </p:blipFill>
        <p:spPr>
          <a:xfrm>
            <a:off x="6336415" y="2589647"/>
            <a:ext cx="5629055" cy="3742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489" y="327546"/>
            <a:ext cx="3377848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А эта страница - морская,</a:t>
            </a:r>
          </a:p>
          <a:p>
            <a:r>
              <a:rPr lang="ru-RU" dirty="0" smtClean="0"/>
              <a:t>На ней не увидишь земли.</a:t>
            </a:r>
          </a:p>
          <a:p>
            <a:r>
              <a:rPr lang="ru-RU" dirty="0" smtClean="0"/>
              <a:t>Крутую волну рассекая,</a:t>
            </a:r>
          </a:p>
          <a:p>
            <a:r>
              <a:rPr lang="ru-RU" dirty="0" smtClean="0"/>
              <a:t>Проходят по ней корабли.</a:t>
            </a:r>
          </a:p>
          <a:p>
            <a:endParaRPr lang="ru-RU" dirty="0" smtClean="0"/>
          </a:p>
          <a:p>
            <a:r>
              <a:rPr lang="ru-RU" dirty="0" smtClean="0"/>
              <a:t>Дельфины мелькают, как тени,</a:t>
            </a:r>
          </a:p>
          <a:p>
            <a:r>
              <a:rPr lang="ru-RU" dirty="0" smtClean="0"/>
              <a:t>Блуждает морская звезда,</a:t>
            </a:r>
          </a:p>
          <a:p>
            <a:r>
              <a:rPr lang="ru-RU" dirty="0" smtClean="0"/>
              <a:t>И листья подводных растений</a:t>
            </a:r>
          </a:p>
          <a:p>
            <a:r>
              <a:rPr lang="ru-RU" dirty="0" smtClean="0"/>
              <a:t>Качает, как ветер, вода.</a:t>
            </a:r>
          </a:p>
          <a:p>
            <a:endParaRPr lang="ru-RU" dirty="0" smtClean="0"/>
          </a:p>
          <a:p>
            <a:r>
              <a:rPr lang="ru-RU" dirty="0" smtClean="0"/>
              <a:t>На дне этой синей страницы</a:t>
            </a:r>
          </a:p>
          <a:p>
            <a:r>
              <a:rPr lang="ru-RU" dirty="0" smtClean="0"/>
              <a:t>Темно, как в глубинах морей.</a:t>
            </a:r>
          </a:p>
          <a:p>
            <a:r>
              <a:rPr lang="ru-RU" dirty="0" smtClean="0"/>
              <a:t>Здесь рыбы умеют светиться</a:t>
            </a:r>
          </a:p>
          <a:p>
            <a:r>
              <a:rPr lang="ru-RU" dirty="0" smtClean="0"/>
              <a:t>Во мраке, где нет фонарей...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t="5637" r="14388" b="6629"/>
          <a:stretch/>
        </p:blipFill>
        <p:spPr>
          <a:xfrm>
            <a:off x="491320" y="5209939"/>
            <a:ext cx="1672986" cy="1506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12" y="191069"/>
            <a:ext cx="2810634" cy="64719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3133" r="4726" b="6668"/>
          <a:stretch/>
        </p:blipFill>
        <p:spPr>
          <a:xfrm>
            <a:off x="5834546" y="2077798"/>
            <a:ext cx="2714111" cy="26356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t="20697" r="14126" b="21791"/>
          <a:stretch/>
        </p:blipFill>
        <p:spPr>
          <a:xfrm>
            <a:off x="1988042" y="4563306"/>
            <a:ext cx="2360332" cy="1454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44" y="3765169"/>
            <a:ext cx="2075357" cy="1291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02" y="191069"/>
            <a:ext cx="4136225" cy="24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676" y="2200702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Желтая </a:t>
            </a:r>
            <a:br>
              <a:rPr lang="ru-RU" sz="8800" dirty="0" smtClean="0"/>
            </a:br>
            <a:r>
              <a:rPr lang="ru-RU" sz="8800" dirty="0" smtClean="0"/>
              <a:t>станица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8300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7326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9" r="12438" b="32483"/>
          <a:stretch/>
        </p:blipFill>
        <p:spPr>
          <a:xfrm>
            <a:off x="1175981" y="494094"/>
            <a:ext cx="3289110" cy="2429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8322" y="3815615"/>
            <a:ext cx="4713591" cy="278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5177" y="268576"/>
            <a:ext cx="5886736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numCol="2" rtlCol="0">
            <a:spAutoFit/>
          </a:bodyPr>
          <a:lstStyle/>
          <a:p>
            <a:r>
              <a:rPr lang="ru-RU" dirty="0" smtClean="0"/>
              <a:t>Вы любите, ребята,</a:t>
            </a:r>
          </a:p>
          <a:p>
            <a:r>
              <a:rPr lang="ru-RU" dirty="0" smtClean="0"/>
              <a:t>Пересыпать песок.</a:t>
            </a:r>
          </a:p>
          <a:p>
            <a:r>
              <a:rPr lang="ru-RU" dirty="0" smtClean="0"/>
              <a:t>В руках у вас лопата,</a:t>
            </a:r>
          </a:p>
          <a:p>
            <a:r>
              <a:rPr lang="ru-RU" dirty="0" smtClean="0"/>
              <a:t>Ведерко и совок.</a:t>
            </a:r>
          </a:p>
          <a:p>
            <a:endParaRPr lang="ru-RU" dirty="0" smtClean="0"/>
          </a:p>
          <a:p>
            <a:r>
              <a:rPr lang="ru-RU" dirty="0" smtClean="0"/>
              <a:t>Как нитка золотая,</a:t>
            </a:r>
          </a:p>
          <a:p>
            <a:r>
              <a:rPr lang="ru-RU" dirty="0" smtClean="0"/>
              <a:t>У вас из кулака</a:t>
            </a:r>
          </a:p>
          <a:p>
            <a:r>
              <a:rPr lang="ru-RU" dirty="0" smtClean="0"/>
              <a:t>Бежит струя густая</a:t>
            </a:r>
          </a:p>
          <a:p>
            <a:r>
              <a:rPr lang="ru-RU" dirty="0" smtClean="0"/>
              <a:t>Прохладного песка.</a:t>
            </a:r>
          </a:p>
          <a:p>
            <a:endParaRPr lang="ru-RU" dirty="0" smtClean="0"/>
          </a:p>
          <a:p>
            <a:r>
              <a:rPr lang="ru-RU" dirty="0" smtClean="0"/>
              <a:t>Садовая дорога</a:t>
            </a:r>
          </a:p>
          <a:p>
            <a:r>
              <a:rPr lang="ru-RU" dirty="0" smtClean="0"/>
              <a:t>Усыпана песком.</a:t>
            </a:r>
            <a:endParaRPr lang="ru-RU" dirty="0"/>
          </a:p>
          <a:p>
            <a:r>
              <a:rPr lang="ru-RU" dirty="0" smtClean="0"/>
              <a:t>Но плохо, если много</a:t>
            </a:r>
          </a:p>
          <a:p>
            <a:r>
              <a:rPr lang="ru-RU" dirty="0" smtClean="0"/>
              <a:t>Песка лежит кругом!</a:t>
            </a:r>
          </a:p>
          <a:p>
            <a:endParaRPr lang="ru-RU" dirty="0" smtClean="0"/>
          </a:p>
          <a:p>
            <a:r>
              <a:rPr lang="ru-RU" dirty="0" smtClean="0"/>
              <a:t>Вот желтая страница -</a:t>
            </a:r>
          </a:p>
          <a:p>
            <a:r>
              <a:rPr lang="ru-RU" dirty="0" smtClean="0"/>
              <a:t>Пустынная страна.</a:t>
            </a:r>
          </a:p>
          <a:p>
            <a:r>
              <a:rPr lang="ru-RU" dirty="0" smtClean="0"/>
              <a:t>Песок по ней кружится,</a:t>
            </a:r>
          </a:p>
          <a:p>
            <a:r>
              <a:rPr lang="ru-RU" dirty="0" smtClean="0"/>
              <a:t>Несется, как волна.</a:t>
            </a:r>
          </a:p>
          <a:p>
            <a:endParaRPr lang="ru-RU" dirty="0" smtClean="0"/>
          </a:p>
          <a:p>
            <a:r>
              <a:rPr lang="ru-RU" dirty="0" smtClean="0"/>
              <a:t>Неведомо откуда,</a:t>
            </a:r>
          </a:p>
          <a:p>
            <a:r>
              <a:rPr lang="ru-RU" dirty="0" smtClean="0"/>
              <a:t>Неведомо куда</a:t>
            </a:r>
          </a:p>
          <a:p>
            <a:r>
              <a:rPr lang="ru-RU" dirty="0" smtClean="0"/>
              <a:t>Бредут по ней верблюды,</a:t>
            </a:r>
          </a:p>
          <a:p>
            <a:r>
              <a:rPr lang="ru-RU" dirty="0" smtClean="0"/>
              <a:t>Степные поезда.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2" y="3513446"/>
            <a:ext cx="4495233" cy="280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012" y="3024667"/>
            <a:ext cx="5104264" cy="50783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numCol="2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Идут они в кочевье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Под музыку звонков.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Лежачие деревья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Растут среди песков.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Безлиственные сучья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К сухой земле пригнул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Живучий и колючий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Кустарник - саксаул.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А ветер носит тучи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Горячего песка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Идет </a:t>
            </a:r>
            <a:r>
              <a:rPr lang="ru-RU" dirty="0">
                <a:solidFill>
                  <a:prstClr val="black"/>
                </a:solidFill>
              </a:rPr>
              <a:t>песок летучий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На приступ, как войска...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Но люди остановят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Зыбучие пески.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Они канал готовят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Для синих вод реки,-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Чтобы в степях пшеница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Высокая росла,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Чтоб желтая страница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Зеленою была!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47" y="117693"/>
            <a:ext cx="3186328" cy="2689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204" y="117693"/>
            <a:ext cx="5592896" cy="3734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282" y="3583166"/>
            <a:ext cx="4153322" cy="31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633456">
            <a:off x="249073" y="2132462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bg1">
                    <a:lumMod val="65000"/>
                  </a:schemeClr>
                </a:solidFill>
              </a:rPr>
              <a:t>Белая </a:t>
            </a:r>
            <a:br>
              <a:rPr lang="ru-RU" sz="8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8000" dirty="0" smtClean="0">
                <a:solidFill>
                  <a:schemeClr val="bg1">
                    <a:lumMod val="65000"/>
                  </a:schemeClr>
                </a:solidFill>
              </a:rPr>
              <a:t>страница</a:t>
            </a:r>
            <a:endParaRPr lang="ru-RU" sz="8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141</TotalTime>
  <Words>526</Words>
  <Application>Microsoft Office PowerPoint</Application>
  <PresentationFormat>Широкоэкранный</PresentationFormat>
  <Paragraphs>154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Impact</vt:lpstr>
      <vt:lpstr>Главное мероприятие</vt:lpstr>
      <vt:lpstr>Разноцветные  страницы</vt:lpstr>
      <vt:lpstr>ЗЕЛЕНАЯ  СТРАНИЦА</vt:lpstr>
      <vt:lpstr>Презентация PowerPoint</vt:lpstr>
      <vt:lpstr>синяя  страница</vt:lpstr>
      <vt:lpstr>Презентация PowerPoint</vt:lpstr>
      <vt:lpstr>Желтая  станица</vt:lpstr>
      <vt:lpstr>Презентация PowerPoint</vt:lpstr>
      <vt:lpstr>Презентация PowerPoint</vt:lpstr>
      <vt:lpstr>Белая  страница</vt:lpstr>
      <vt:lpstr>Презентация PowerPoint</vt:lpstr>
      <vt:lpstr>Красная  страница</vt:lpstr>
      <vt:lpstr>Презентация PowerPoint</vt:lpstr>
      <vt:lpstr>Черная  страница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 клочкова</dc:creator>
  <cp:lastModifiedBy>света клочкова</cp:lastModifiedBy>
  <cp:revision>11</cp:revision>
  <dcterms:created xsi:type="dcterms:W3CDTF">2016-07-18T07:44:37Z</dcterms:created>
  <dcterms:modified xsi:type="dcterms:W3CDTF">2016-07-19T13:39:48Z</dcterms:modified>
</cp:coreProperties>
</file>