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68" r:id="rId4"/>
    <p:sldId id="292" r:id="rId5"/>
    <p:sldId id="293" r:id="rId6"/>
    <p:sldId id="269" r:id="rId7"/>
    <p:sldId id="267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71" r:id="rId17"/>
    <p:sldId id="273" r:id="rId18"/>
    <p:sldId id="274" r:id="rId19"/>
    <p:sldId id="275" r:id="rId20"/>
    <p:sldId id="284" r:id="rId21"/>
    <p:sldId id="285" r:id="rId22"/>
    <p:sldId id="291" r:id="rId23"/>
    <p:sldId id="286" r:id="rId24"/>
    <p:sldId id="276" r:id="rId25"/>
    <p:sldId id="283" r:id="rId26"/>
    <p:sldId id="277" r:id="rId27"/>
    <p:sldId id="278" r:id="rId28"/>
    <p:sldId id="279" r:id="rId29"/>
    <p:sldId id="280" r:id="rId30"/>
    <p:sldId id="297" r:id="rId31"/>
    <p:sldId id="294" r:id="rId32"/>
    <p:sldId id="298" r:id="rId33"/>
    <p:sldId id="299" r:id="rId34"/>
    <p:sldId id="282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BEFDB9"/>
    <a:srgbClr val="E5FFE7"/>
    <a:srgbClr val="B0F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50" d="100"/>
          <a:sy n="50" d="100"/>
        </p:scale>
        <p:origin x="-1176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150">
              <a:srgbClr val="9DB970"/>
            </a:gs>
            <a:gs pos="0">
              <a:srgbClr val="DDEBCF"/>
            </a:gs>
            <a:gs pos="5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105400"/>
            <a:ext cx="6588224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ГБДОУ детский сад №7 комбинированного вида Выборгского района Санкт - Петербурга </a:t>
            </a:r>
          </a:p>
          <a:p>
            <a:pPr algn="l"/>
            <a:r>
              <a:rPr lang="ru-RU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Комлева Ксения Александровна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496944" cy="4509120"/>
          </a:xfrm>
        </p:spPr>
        <p:txBody>
          <a:bodyPr>
            <a:prstTxWarp prst="textInflateTop">
              <a:avLst>
                <a:gd name="adj" fmla="val 23457"/>
              </a:avLst>
            </a:prstTxWarp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Совместная  деятельность с семьей</a:t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 как первая ступень в решении вопросов по внедрению Всероссийского физкультурно – спортивного комплекса</a:t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 «Готов к труду и обороне» (ГТО) </a:t>
            </a:r>
            <a:br>
              <a:rPr lang="ru-RU" b="1" u="sng" dirty="0" smtClean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</a:rPr>
              <a:t>в систему дошкольного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6012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фото\детский сад +Я\общесадичные\2014  -  2015 уч год\лето\семейный пионербол\P1050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80864"/>
            <a:ext cx="3168352" cy="2376128"/>
          </a:xfrm>
          <a:prstGeom prst="rect">
            <a:avLst/>
          </a:prstGeom>
          <a:noFill/>
        </p:spPr>
      </p:pic>
      <p:pic>
        <p:nvPicPr>
          <p:cNvPr id="5124" name="Picture 4" descr="E:\фото\детский сад +Я\общесадичные\2014  -  2015 уч год\лето\семейный пионербол\P1050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08680" cy="2556364"/>
          </a:xfrm>
          <a:prstGeom prst="rect">
            <a:avLst/>
          </a:prstGeom>
          <a:noFill/>
        </p:spPr>
      </p:pic>
      <p:pic>
        <p:nvPicPr>
          <p:cNvPr id="5123" name="Picture 3" descr="E:\фото\детский сад +Я\общесадичные\2014  -  2015 уч год\лето\семейный пионербол\P1050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626" y="2100145"/>
            <a:ext cx="3456581" cy="2592288"/>
          </a:xfrm>
          <a:prstGeom prst="rect">
            <a:avLst/>
          </a:prstGeom>
          <a:noFill/>
        </p:spPr>
      </p:pic>
      <p:pic>
        <p:nvPicPr>
          <p:cNvPr id="5125" name="Picture 5" descr="E:\фото\детский сад +Я\общесадичные\2014  -  2015 уч год\лето\семейный пионербол\P10507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54"/>
          <a:stretch>
            <a:fillRect/>
          </a:stretch>
        </p:blipFill>
        <p:spPr bwMode="auto">
          <a:xfrm>
            <a:off x="323528" y="836712"/>
            <a:ext cx="8496944" cy="573325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РАДОСТЬ     ДЕТЕЙ  и  РОДИТЕЛЕЙ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ечка\Desktop\ko_dnyu_fizkul_turn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775080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Товарищеская встреча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ФУТБОЛУ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честь международного Дня ПАПЫ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фото\детский сад Миша +Я\общесадичные\2013-2014\Футбол\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19672" y="1484784"/>
            <a:ext cx="6048672" cy="3784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4919008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 своевременно и полностью использовать благотворное воздействие физических упражнений  как жизненную необходимость в противовес «болезням цивилизации»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Объединить усилия для развития и воспитания детей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фото\детский сад Миша +Я\общесадичные\2013-2014\Футбол\423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6533">
            <a:off x="5459696" y="210169"/>
            <a:ext cx="2965452" cy="38954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Users\Ксенечка\Desktop\ko_dnyu_fizkul_turni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фото\детский сад Миша +Я\общесадичные\2013-2014\Футбол\420 - копия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6978">
            <a:off x="4102195" y="1179245"/>
            <a:ext cx="4747642" cy="31134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E:\фото\детский сад Миша +Я\общесадичные\2013-2014\Футбол\429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89075">
            <a:off x="910979" y="2775644"/>
            <a:ext cx="4776641" cy="351352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44208" cy="11967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ДЕТИ   АТАКУЮТ</a:t>
            </a:r>
            <a:r>
              <a:rPr lang="ru-RU" sz="4800" dirty="0" smtClean="0">
                <a:solidFill>
                  <a:srgbClr val="002060"/>
                </a:solidFill>
              </a:rPr>
              <a:t>… 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ечка\Desktop\ko_dnyu_fizkul_turn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ВРАТАРИ  ЗАЩИЩАЮТ   ВОРОТА…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3" descr="E:\фото\детский сад Миша +Я\общесадичные\2013-2014\Футбол\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71"/>
          <a:stretch>
            <a:fillRect/>
          </a:stretch>
        </p:blipFill>
        <p:spPr bwMode="auto">
          <a:xfrm rot="21314936">
            <a:off x="460118" y="1514071"/>
            <a:ext cx="3810585" cy="51950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E:\фото\детский сад Миша +Я\общесадичные\2013-2014\Футбол\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45" t="10365" r="20706" b="9626"/>
          <a:stretch>
            <a:fillRect/>
          </a:stretch>
        </p:blipFill>
        <p:spPr bwMode="auto">
          <a:xfrm rot="404585">
            <a:off x="4448086" y="1324749"/>
            <a:ext cx="3944114" cy="50839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ечка\Desktop\ko_dnyu_fizkul_turn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E:\фото\детский сад Миша +Я\общесадичные\2013-2014\Футбол\437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73617" cy="39317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33265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ВЫИГРЫВАЮТ  ВСЕ: И  ВЗРОСЛЫЕ , И  ДЕТИ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6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Говорят дети :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Юсупов Тамерлан (7 лет):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Классно было!  Но папа пропустил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стооолько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голов, наверно играть разучился, но играть с ним было здорово. Он у меня все равно самый -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лучший!!!»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Каледин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Роман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(6 лет):  «Я так быстро бегал. Мне понравилось с папой играть в футбол. Я много забивал голов. Папа гордился мной, сказал «МОЛОДЕЦ» и купил большой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чупа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чупс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Ксенофонтова Мария  (7 лет)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«СУУУУУПЕР!!!  Вот  это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суперская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игра!!! А когда еще будем играть?»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Горновой Дима ( 7 лет)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«Очень интересно  играть с родителями, но сил уже нет ни у меня, ни у папы»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сенечка\Desktop\1739_IMAGE_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563" y="-5458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517632" cy="1282154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СОРЕВНОВАНИЯ  СЕМЕЙНЫХ  КОМАНД </a:t>
            </a:r>
            <a:b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Monotype Corsiva" pitchFamily="66" charset="0"/>
              </a:rPr>
              <a:t>ПО ФОТООРИЕНТИРОВАНИЮ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385192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Задачи: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Ознакомление родителей с системой новых форм работы по физическому воспитанию,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Пропаганда  ЗОЖ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Поддерживать в родителях уверенность в их собственных силах и возможностях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Ксенечка\Desktop\Turiz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9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6" name="Picture 2" descr="E:\фото\детский сад +Я\общесадичные\2015-2016 уч. год\ориентирование ДОУ семейные\IMG_01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40" y="1032815"/>
            <a:ext cx="7193483" cy="289759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E:\фото\детский сад +Я\общесадичные\2015-2016 уч. год\ориентирование ДОУ семейные\IMG_01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360" y="3386494"/>
            <a:ext cx="7193483" cy="306576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Общее построение, разминка и …в путь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Ксенечка\Desktop\Turiz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9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8" name="Picture 2" descr="E:\фото\детский сад +Я\общесадичные\2015-2016 уч. год\ориентирование ДОУ семейные\IMG_01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4152">
            <a:off x="5263992" y="489586"/>
            <a:ext cx="3385179" cy="255058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219" name="Picture 3" descr="E:\фото\детский сад +Я\общесадичные\2015-2016 уч. год\ориентирование ДОУ семейные\IMG_01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475">
            <a:off x="531036" y="3670032"/>
            <a:ext cx="3371761" cy="264939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220" name="Picture 4" descr="E:\фото\детский сад +Я\общесадичные\2015-2016 уч. год\ориентирование ДОУ семейные\IMG_02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561812"/>
            <a:ext cx="3297489" cy="287716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221" name="Picture 5" descr="E:\фото\детский сад +Я\общесадичные\2015-2016 уч. год\ориентирование ДОУ семейные\IMG_021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56" y="404663"/>
            <a:ext cx="3275580" cy="245668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8092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ПОИСКАХ  НЕИЗВЕДАННОГО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Ксенечка\Desktop\Turiz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9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E:\фото\детский сад +Я\общесадичные\2015-2016 уч. год\ориентирование ДОУ семейные\IMG_0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33" y="1016150"/>
            <a:ext cx="2342055" cy="261679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47" name="Picture 7" descr="E:\фото\детский сад +Я\общесадичные\2015-2016 уч. год\ориентирование ДОУ семейные\IMG_02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016150"/>
            <a:ext cx="2160240" cy="322265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48" name="Picture 8" descr="E:\фото\детский сад +Я\общесадичные\2015-2016 уч. год\ориентирование ДОУ семейные\IMG_0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2" t="5571"/>
          <a:stretch>
            <a:fillRect/>
          </a:stretch>
        </p:blipFill>
        <p:spPr bwMode="auto">
          <a:xfrm>
            <a:off x="2970076" y="3573016"/>
            <a:ext cx="3203848" cy="266855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НАГРАЖДЕНИЕ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Ксенечка\Desktop\Turiz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29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Комментарии детей и родителей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фото\детский сад +Я\общесадичные\2015-2016 уч. год\ориентирование ДОУ семейные\IMG_02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361199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0" y="4437111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Левочкин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: «Не думал, что  детская игра будет  как взрыв мозга для меня -  взрослого мужика»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Левочкина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Даша «Папа просто ничего не знает, даже где искать надо, и бегать он быстро не может. А может просто не хочет? 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 Антон  и мама: « МАЛО! НАДО ПОВОРИТЬ!!!»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Малютиных: «Просто надо чаще в такие игры играть и все будет понятно. Понятно?»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Ковзалова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мамой: «Как здорово, что МЫ ВМЕСТЕ прошли это испытание!!!»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561662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среда, где формируется здоровье ребенка. Именно родители обязаны заложить в сознании ребенка основу к постоянному стремлению к здоровью.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 идет об активном взаимодействии семьи и дошкольного учреждения.  В совместной работе  мы широко используем такие формы работы как родительские собрания, беседы, консультации, тематические выставки, открытые физкультурные занятия, а также привлекаем родителей к организации и проведению физкультурных праздников.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Эффективным направлением нашей работы с родителями являются практические  занятия-семинары.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проведению комплекса мероприятий  педагогами и родителями успешно решается важная задача – приобщение детей и родителей к здоровому образу жизни.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ечка\Desktop\41922694(1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251520" y="116631"/>
            <a:ext cx="8765017" cy="65527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Спортивное    мероприятие, посвященное 23 февраля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4104456" cy="298519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 атмосферу взаимопонимания ,  общности интересов , эмоциональной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взаимоподдержки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Documents and Settings\Владислав\Рабочий стол\detia-17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20992"/>
            <a:ext cx="1152128" cy="16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Владислав\Рабочий стол\weight_lifter_2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484784"/>
            <a:ext cx="4260763" cy="387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сенечка\Desktop\41922694(1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175147" y="116632"/>
            <a:ext cx="8861349" cy="66247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 descr="C:\Users\Ксенечка\Desktop\Всероссийский  семья\3G1yk0oRtW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3099">
            <a:off x="395536" y="620688"/>
            <a:ext cx="3265711" cy="244827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Ксенечка\Desktop\Всероссийский  семья\kbNIY7UiUR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250">
            <a:off x="607404" y="3005272"/>
            <a:ext cx="4213742" cy="3159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Ксенечка\Desktop\Всероссийский  семья\NK7OxhmPBW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9317">
            <a:off x="4211960" y="404664"/>
            <a:ext cx="3868167" cy="289992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Ксенечка\Desktop\Всероссийский  семья\LK2GPBWdF6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6514">
            <a:off x="5004049" y="3504775"/>
            <a:ext cx="3709436" cy="27809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старт, внимание, марш!!!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сенечка\Desktop\41922694(1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175147" y="116632"/>
            <a:ext cx="8861349" cy="66247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5" descr="C:\Users\Ксенечка\Desktop\Всероссийский  семья\LK2GPBWdF6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6514">
            <a:off x="797789" y="2678298"/>
            <a:ext cx="4709945" cy="3531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 l="12023" b="13046"/>
          <a:stretch>
            <a:fillRect/>
          </a:stretch>
        </p:blipFill>
        <p:spPr bwMode="auto">
          <a:xfrm rot="325075" flipH="1">
            <a:off x="4433608" y="501288"/>
            <a:ext cx="4371165" cy="323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сенечка\Desktop\41922694(1)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179512" y="134778"/>
            <a:ext cx="8784976" cy="66065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Богатырская наша сила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сенечка\Desktop\Всероссийский  семья\osAhQrRRWS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1" t="13953"/>
          <a:stretch>
            <a:fillRect/>
          </a:stretch>
        </p:blipFill>
        <p:spPr bwMode="auto">
          <a:xfrm rot="21425793">
            <a:off x="467544" y="1340768"/>
            <a:ext cx="4799642" cy="36724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Ксенечка\Desktop\Всероссийский  семья\EeP9PlRavz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6" t="7733"/>
          <a:stretch>
            <a:fillRect/>
          </a:stretch>
        </p:blipFill>
        <p:spPr bwMode="auto">
          <a:xfrm rot="200855">
            <a:off x="3995936" y="3138442"/>
            <a:ext cx="4536504" cy="343684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занятие с мамочками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фитбол – гимнастике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(средняя группа)</a:t>
            </a: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Владислав\Рабочий стол\Влад\Всероссийский  семья\kjWjGFD6Gw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6120680" cy="45398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49999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Повысить профессиональное мастерство сотрудников дошкольного учреждения по теме «здоровый образ жизни»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Помочь родителям ощутить радость от совместной двигательной деятельности,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Понять полезность «гимнастики вдвоем»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ислав\Рабочий стол\Влад\Всероссийский  семья\3279031-a-rubber-ball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b="12532"/>
          <a:stretch/>
        </p:blipFill>
        <p:spPr bwMode="auto">
          <a:xfrm>
            <a:off x="179512" y="116632"/>
            <a:ext cx="8794474" cy="662473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16632"/>
            <a:ext cx="3682752" cy="1800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Дружно, вместе, друг за другом с мамой ходим мы по кругу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C:\Documents and Settings\Владислав\Рабочий стол\Влад\Всероссийский  семья\фитбол\IMG_05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1166"/>
            <a:ext cx="4862147" cy="32462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Владислав\Рабочий стол\Влад\Всероссийский  семья\фитбол\IMG_05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730">
            <a:off x="300686" y="188641"/>
            <a:ext cx="4778198" cy="26931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Владислав\Рабочий стол\Влад\Всероссийский  семья\фитбол\IMG_05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122">
            <a:off x="4586751" y="2162556"/>
            <a:ext cx="4257504" cy="32209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ладислав\Рабочий стол\Влад\Всероссийский  семья\3279031-a-rubber-ball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b="12532"/>
          <a:stretch/>
        </p:blipFill>
        <p:spPr bwMode="auto">
          <a:xfrm>
            <a:off x="159007" y="164486"/>
            <a:ext cx="8794474" cy="6552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5110" y="476672"/>
            <a:ext cx="4865461" cy="106369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Выполняешь упражнение – получаешь хорошее настроение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Documents and Settings\Владислав\Рабочий стол\Влад\Всероссийский  семья\фитбол\IMG_05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966047" cy="29745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Владислав\Рабочий стол\Влад\Всероссийский  семья\фитбол\IMG_059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5707"/>
          <a:stretch/>
        </p:blipFill>
        <p:spPr bwMode="auto">
          <a:xfrm>
            <a:off x="683568" y="768421"/>
            <a:ext cx="4032448" cy="29402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ладислав\Рабочий стол\Влад\Всероссийский  семья\3279031-a-rubber-ball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b="12532"/>
          <a:stretch/>
        </p:blipFill>
        <p:spPr bwMode="auto">
          <a:xfrm>
            <a:off x="161054" y="188640"/>
            <a:ext cx="8794474" cy="6552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Владислав\Рабочий стол\Влад\Всероссийский  семья\фитбол\IMG_06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419">
            <a:off x="503931" y="571514"/>
            <a:ext cx="4179549" cy="2871606"/>
          </a:xfrm>
          <a:prstGeom prst="rect">
            <a:avLst/>
          </a:prstGeom>
          <a:noFill/>
          <a:effectLst>
            <a:glow rad="101600">
              <a:srgbClr val="00B0F0">
                <a:alpha val="6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Владислав\Рабочий стол\Влад\Всероссийский  семья\фитбол\IMG_06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15">
            <a:off x="4601265" y="810316"/>
            <a:ext cx="3901910" cy="2919736"/>
          </a:xfrm>
          <a:prstGeom prst="rect">
            <a:avLst/>
          </a:prstGeom>
          <a:noFill/>
          <a:effectLst>
            <a:glow rad="101600">
              <a:schemeClr val="accent2">
                <a:lumMod val="75000"/>
                <a:alpha val="6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Владислав\Рабочий стол\Влад\Всероссийский  семья\фитбол\IMG_06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696">
            <a:off x="2431342" y="3535102"/>
            <a:ext cx="4253897" cy="2687557"/>
          </a:xfrm>
          <a:prstGeom prst="rect">
            <a:avLst/>
          </a:prstGeom>
          <a:noFill/>
          <a:effectLst>
            <a:glow rad="101600">
              <a:srgbClr val="00B0F0">
                <a:alpha val="6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ладислав\Рабочий стол\Влад\Всероссийский  семья\3279031-a-rubber-ball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b="12532"/>
          <a:stretch/>
        </p:blipFill>
        <p:spPr bwMode="auto">
          <a:xfrm>
            <a:off x="138537" y="121200"/>
            <a:ext cx="8794474" cy="6552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52" y="5589239"/>
            <a:ext cx="8094820" cy="105276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Мамочка, как мне с тобой хорошо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125" name="Picture 5" descr="C:\Documents and Settings\Владислав\Рабочий стол\Влад\Всероссийский  семья\фитбол\IMG_0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867">
            <a:off x="447761" y="489462"/>
            <a:ext cx="3984074" cy="3168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Владислав\Рабочий стол\Влад\Всероссийский  семья\фитбол\IMG_06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8047">
            <a:off x="3707904" y="1628800"/>
            <a:ext cx="4751040" cy="40391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ладислав\Рабочий стол\Влад\Всероссийский  семья\3279031-a-rubber-ball-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b="12532"/>
          <a:stretch/>
        </p:blipFill>
        <p:spPr bwMode="auto">
          <a:xfrm>
            <a:off x="179512" y="80628"/>
            <a:ext cx="8794474" cy="65527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Владислав\Рабочий стол\Влад\Всероссийский  семья\фитбол\IMG_06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2" y="1175034"/>
            <a:ext cx="3374260" cy="23762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Владислав\Рабочий стол\Влад\Всероссийский  семья\фитбол\IMG_06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730123"/>
            <a:ext cx="4373457" cy="32800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Владислав\Рабочий стол\Влад\Всероссийский  семья\фитбол\IMG_06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0505"/>
            <a:ext cx="4032448" cy="30639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85" y="806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3175">
                  <a:noFill/>
                </a:ln>
                <a:solidFill>
                  <a:srgbClr val="002060"/>
                </a:solidFill>
                <a:latin typeface="Monotype Corsiva" pitchFamily="66" charset="0"/>
              </a:rPr>
              <a:t>МАСТЕР – КЛАСС  ДЛЯ  САМОЙ СПОРТИВНОЙ     МАМОЧКИ</a:t>
            </a:r>
            <a:endParaRPr lang="ru-RU" sz="3200" b="1" dirty="0">
              <a:ln w="3175">
                <a:noFill/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сенечка\Desktop\detia-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149080"/>
            <a:ext cx="1780908" cy="2316756"/>
          </a:xfrm>
          <a:prstGeom prst="rect">
            <a:avLst/>
          </a:prstGeom>
          <a:noFill/>
        </p:spPr>
      </p:pic>
      <p:pic>
        <p:nvPicPr>
          <p:cNvPr id="5" name="Picture 3" descr="C:\Users\Ксенечка\Desktop\sporta-133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3584853" y="3068960"/>
            <a:ext cx="3596377" cy="37890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0648"/>
            <a:ext cx="6624736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педагогов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в том, чтобы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убедить родителей в важности физической готовности ребенка;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приобщении его к здоровому образу жизни;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повышать культуру родителей в вопросах физического развития и воспитания ребенка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помочь родителям и детям ощутить радость от общей деятельности</a:t>
            </a:r>
          </a:p>
          <a:p>
            <a:endParaRPr lang="ru-RU" dirty="0"/>
          </a:p>
        </p:txBody>
      </p:sp>
      <p:pic>
        <p:nvPicPr>
          <p:cNvPr id="6" name="Picture 4" descr="C:\Users\Ксенечка\Desktop\sporta-134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1882" y="614695"/>
            <a:ext cx="1937593" cy="3321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75486E-6 L 0.44097 4.7548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Спортивные  мероприятия   Выборгского района «Семейные забеги»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96752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программой комплекса ГТО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и закреплять знания  детей и родителей о здоровом образе жизни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E:\фото\детский сад +Я\общесадичные\2013-2014\осень\семейные забеги\7aBz_teW9O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2780928"/>
            <a:ext cx="3384376" cy="253723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E:\фото\детский сад +Я\общесадичные\2013-2014\осень\семейные забеги\gmoIEwu9uL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11385">
            <a:off x="5724127" y="4077072"/>
            <a:ext cx="3096463" cy="23213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E:\фото\детский сад +Я\общесадичные\2013-2014\осень\семейные забеги\8nzBQSwf1og.jpg"/>
          <p:cNvPicPr>
            <a:picLocks noChangeAspect="1" noChangeArrowheads="1"/>
          </p:cNvPicPr>
          <p:nvPr/>
        </p:nvPicPr>
        <p:blipFill>
          <a:blip r:embed="rId4" cstate="email"/>
          <a:srcRect r="20807" b="16114"/>
          <a:stretch>
            <a:fillRect/>
          </a:stretch>
        </p:blipFill>
        <p:spPr bwMode="auto">
          <a:xfrm rot="21332548">
            <a:off x="323528" y="4005064"/>
            <a:ext cx="3168352" cy="25160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\детский сад +Я\общесадичные\2012- 2013\испытай себя 2013\078.JPG"/>
          <p:cNvPicPr>
            <a:picLocks noChangeAspect="1" noChangeArrowheads="1"/>
          </p:cNvPicPr>
          <p:nvPr/>
        </p:nvPicPr>
        <p:blipFill>
          <a:blip r:embed="rId2" cstate="email"/>
          <a:srcRect r="2804" b="20277"/>
          <a:stretch>
            <a:fillRect/>
          </a:stretch>
        </p:blipFill>
        <p:spPr bwMode="auto">
          <a:xfrm rot="21157575">
            <a:off x="467544" y="1484785"/>
            <a:ext cx="3043358" cy="21602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26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Участие  семейных  команд   в  массовом легкоатлетическом  забеге «Испытай себя»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8" name="Picture 4" descr="E:\фото\детский сад +Я\общесадичные\2012- 2013\испытай себя 2013\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2105">
            <a:off x="3923928" y="3068960"/>
            <a:ext cx="4512501" cy="3384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E:\фото\детский сад +Я\общесадичные\2013-2014\осень\испытай себя2014\m9Meg51zHS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072415"/>
            <a:ext cx="3096344" cy="23341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1196752"/>
            <a:ext cx="5040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содействовать развитию интереса к  занятиям физической  культурой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участие в массовых соревнованиях Выборгского района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фото\детский сад Миша +Я\моя РАБОТА ДС\БАССЕЙН\Соревнов по плаванию 03.06.2014\DSC07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b="11857"/>
          <a:stretch>
            <a:fillRect/>
          </a:stretch>
        </p:blipFill>
        <p:spPr bwMode="auto">
          <a:xfrm>
            <a:off x="395536" y="3645024"/>
            <a:ext cx="5478408" cy="2319412"/>
          </a:xfrm>
          <a:prstGeom prst="rect">
            <a:avLst/>
          </a:prstGeom>
          <a:noFill/>
        </p:spPr>
      </p:pic>
      <p:pic>
        <p:nvPicPr>
          <p:cNvPr id="5" name="Picture 2" descr="E:\фото\детский сад Миша +Я\моя РАБОТА ДС\БАССЕЙН\Соревнов по плаванию 03.06.2014\DSC07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1917">
            <a:off x="5773495" y="2160894"/>
            <a:ext cx="2485230" cy="2184256"/>
          </a:xfrm>
          <a:prstGeom prst="rect">
            <a:avLst/>
          </a:prstGeom>
          <a:noFill/>
        </p:spPr>
      </p:pic>
      <p:pic>
        <p:nvPicPr>
          <p:cNvPr id="5122" name="Picture 2" descr="E:\фото\детский сад +Я\общесадичные\2014  -  2015 уч год\выборгские дельфинчики\IMG_94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57259">
            <a:off x="5694913" y="4289083"/>
            <a:ext cx="3109425" cy="2093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Спортивные  соревнования  по  плаванию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«Выборгские дельфинчики»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 создание единого воспитательного пространства на основе доверительных партнерских отношений Сотрудников ДОУ, детей и родителей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фото\детский сад +Я\общесадичные\2014  -  2015 уч год\это мой бассейн\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98363">
            <a:off x="587689" y="1410358"/>
            <a:ext cx="3904605" cy="29284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Оформление  выставок   работ совместного творчества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E:\фото\детский сад +Я\общесадичные\2014  -  2015 уч год\мы здоровье укрепляем\IMG_94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66216">
            <a:off x="5210242" y="1386462"/>
            <a:ext cx="3480703" cy="26105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E:\фото\детский сад +Я\общесадичные\2014  -  2015 уч год\работы детей\IMG_9309.JPG"/>
          <p:cNvPicPr>
            <a:picLocks noChangeAspect="1" noChangeArrowheads="1"/>
          </p:cNvPicPr>
          <p:nvPr/>
        </p:nvPicPr>
        <p:blipFill>
          <a:blip r:embed="rId4" cstate="email"/>
          <a:srcRect l="10000" t="10667" r="2000" b="9333"/>
          <a:stretch>
            <a:fillRect/>
          </a:stretch>
        </p:blipFill>
        <p:spPr bwMode="auto">
          <a:xfrm>
            <a:off x="2699792" y="3789040"/>
            <a:ext cx="3770599" cy="25708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Владислав\Рабочий стол\1388180052_prevy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1" t="34494" r="3200" b="46665"/>
          <a:stretch/>
        </p:blipFill>
        <p:spPr bwMode="auto">
          <a:xfrm rot="585565">
            <a:off x="561069" y="1192545"/>
            <a:ext cx="2685451" cy="21823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Владислав\Рабочий стол\1388180052_prevy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3" r="68090" b="16507"/>
          <a:stretch/>
        </p:blipFill>
        <p:spPr bwMode="auto">
          <a:xfrm rot="509723">
            <a:off x="6342759" y="989875"/>
            <a:ext cx="2273717" cy="26948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«За здоровьем в детский сад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всей семьей прийти я рад!»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Documents and Settings\Владислав\Рабочий стол\1388180052_prevy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2" t="64441" r="-330" b="17779"/>
          <a:stretch/>
        </p:blipFill>
        <p:spPr bwMode="auto">
          <a:xfrm>
            <a:off x="3275856" y="2852936"/>
            <a:ext cx="2892437" cy="24015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15719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Здоровье и счастье наших детей во многом зависит от постановки физической культуры в детском саду и дома.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Н.М.Амосов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(ДМН, Академик АН УССР ,  </a:t>
            </a:r>
            <a:r>
              <a:rPr lang="ru-RU" sz="2200" u="sng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Герой Соц.Труда)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сенечка\Desktop\Комле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81438" flipH="1">
            <a:off x="525162" y="361605"/>
            <a:ext cx="2480065" cy="34715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620688"/>
            <a:ext cx="6948264" cy="352839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благодаря совместным усилиям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воспитать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здоровое поколение 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9411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 </a:t>
            </a:r>
            <a:endParaRPr lang="ru-RU" sz="60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Николай Валуев прокомментировал введение в действие с 1 сентября 2014 г. в Российской  Федерации Всероссийского физкультурно-оздоровительного комплекса «Готов к труду и обороне» (ГТО), которое  ведет к охвату спортивным движением всех категорий населения страны: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«Детские сады должны стать фундаментом, на котором  мы будем приобщать детей к здоровому образу жизни и спорту. Свои первые значки ГТО ребята должны получать именно в дошкольных учреждениях»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Интеграция ВФСК ГТО в систему дошкольного 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связана с выделением в комплексе 1-й ступени (от 6 до 8 лет): воспитанники  подготовительных групп (дети 6 -7 лет) уже могут сдавать нормативы ВФСК ГТО.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Основные пути реализации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вопросов по внедрению Всероссийского физкультурно -спортивного комплекса «Готов к труду и обороне» (ГТО) в систему дошкольного образования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сенечка\Desktop\1789fceed1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316326" cy="3902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1556793"/>
            <a:ext cx="50405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мероприятия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Совершенствовать физические способности в совместной двигательной деятельности детей и родителей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интерес воспитанников  и взрослых к различным видам спорта (пионербол)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Побуждать  детей к дружеским отношениям, творчеству, интересу  к физкультурным занятиям.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  <a:latin typeface="Monotype Corsiva" pitchFamily="66" charset="0"/>
              </a:rPr>
              <a:t>Турнир семейных команд по пионерболу</a:t>
            </a:r>
            <a:r>
              <a:rPr lang="ru-RU" sz="49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6" t="19596" b="14225"/>
          <a:stretch>
            <a:fillRect/>
          </a:stretch>
        </p:blipFill>
        <p:spPr bwMode="auto">
          <a:xfrm>
            <a:off x="400737" y="1700550"/>
            <a:ext cx="8415859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 descr="E:\фото\детский сад +Я\общесадичные\2014  -  2015 уч год\лето\семейный пионербол\P10506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5997" flipH="1">
            <a:off x="4306268" y="2939439"/>
            <a:ext cx="3912072" cy="29338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E:\фото\детский сад +Я\общесадичные\2014  -  2015 уч год\лето\семейный пионербол\P10506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6952">
            <a:off x="562794" y="894343"/>
            <a:ext cx="3927490" cy="29454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048" y="332656"/>
            <a:ext cx="54829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Быстро  встали  по  порядку, </a:t>
            </a:r>
            <a:br>
              <a:rPr lang="ru-RU" sz="3600" b="1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3600" b="1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дружно   делаем  зарядку!</a:t>
            </a:r>
            <a:endParaRPr lang="ru-RU" sz="3600" b="1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Все по-честному - провели  жеребьевку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E:\фото\детский сад +Я\общесадичные\2014  -  2015 уч год\лето\семейный пионербол\P1050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281"/>
          <a:stretch>
            <a:fillRect/>
          </a:stretch>
        </p:blipFill>
        <p:spPr bwMode="auto">
          <a:xfrm rot="21333102" flipH="1">
            <a:off x="809748" y="1058198"/>
            <a:ext cx="3986923" cy="34086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E:\фото\детский сад +Я\общесадичные\2014  -  2015 уч год\лето\семейный пионербол\P10506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9972">
            <a:off x="4182414" y="2641835"/>
            <a:ext cx="4431056" cy="332310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фото\детский сад +Я\общесадичные\2014  -  2015 уч год\лето\семейный пионербол\P1050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151788"/>
            <a:ext cx="3264549" cy="24482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8" name="Picture 2" descr="E:\фото\детский сад +Я\общесадичные\2014  -  2015 уч год\лето\семейный пионербол\P10506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267" t="14634" r="4883" b="19512"/>
          <a:stretch>
            <a:fillRect/>
          </a:stretch>
        </p:blipFill>
        <p:spPr bwMode="auto">
          <a:xfrm rot="5400000" flipV="1">
            <a:off x="2881451" y="2198509"/>
            <a:ext cx="3648405" cy="27363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E:\фото\детский сад +Я\общесадичные\2014  -  2015 уч год\лето\семейный пионербол\P10506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406" r="9514"/>
          <a:stretch>
            <a:fillRect/>
          </a:stretch>
        </p:blipFill>
        <p:spPr bwMode="auto">
          <a:xfrm>
            <a:off x="485300" y="4132166"/>
            <a:ext cx="3438628" cy="24678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E:\фото\детский сад +Я\общесадичные\2014  -  2015 уч год\лето\семейный пионербол\P105068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23" t="29569" r="21534" b="4470"/>
          <a:stretch>
            <a:fillRect/>
          </a:stretch>
        </p:blipFill>
        <p:spPr bwMode="auto">
          <a:xfrm>
            <a:off x="323528" y="404664"/>
            <a:ext cx="3600400" cy="24859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Ксенечка\Desktop\P105069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264550" cy="244827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3504482" cy="126827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Очень весело играли  - </a:t>
            </a:r>
            <a:b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</a:br>
            <a:endParaRPr lang="ru-RU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2996952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через сетку мяч кидали…</a:t>
            </a:r>
            <a:endParaRPr lang="ru-RU" sz="4000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7D4D99"/>
      </a:dk1>
      <a:lt1>
        <a:srgbClr val="365BB0"/>
      </a:lt1>
      <a:dk2>
        <a:srgbClr val="3D8DA9"/>
      </a:dk2>
      <a:lt2>
        <a:srgbClr val="00B0F0"/>
      </a:lt2>
      <a:accent1>
        <a:srgbClr val="CEB966"/>
      </a:accent1>
      <a:accent2>
        <a:srgbClr val="5DD3FF"/>
      </a:accent2>
      <a:accent3>
        <a:srgbClr val="FFFF00"/>
      </a:accent3>
      <a:accent4>
        <a:srgbClr val="FFC000"/>
      </a:accent4>
      <a:accent5>
        <a:srgbClr val="CD9A67"/>
      </a:accent5>
      <a:accent6>
        <a:srgbClr val="EBA949"/>
      </a:accent6>
      <a:hlink>
        <a:srgbClr val="D60CB9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685</Words>
  <Application>Microsoft Office PowerPoint</Application>
  <PresentationFormat>Экран (4:3)</PresentationFormat>
  <Paragraphs>87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Совместная  деятельность с семьей  как первая ступень в решении вопросов по внедрению Всероссийского физкультурно – спортивного комплекса  «Готов к труду и обороне» (ГТО)  в систему дошкольного образования</vt:lpstr>
      <vt:lpstr>Семья - это среда, где формируется здоровье ребенка. Именно родители обязаны заложить в сознании ребенка основу к постоянному стремлению к здоровью.   Речь идет об активном взаимодействии семьи и дошкольного учреждения.  В совместной работе  мы широко используем такие формы работы как родительские собрания, беседы, консультации, тематические выставки, открытые физкультурные занятия, а также привлекаем родителей к организации и проведению физкультурных праздников.  Эффективным направлением нашей работы с родителями являются практические  занятия-семинары.  Благодаря проведению комплекса мероприятий  педагогами и родителями успешно решается важная задача – приобщение детей и родителей к здоровому образу жизни.</vt:lpstr>
      <vt:lpstr>Презентация PowerPoint</vt:lpstr>
      <vt:lpstr>Презентация PowerPoint</vt:lpstr>
      <vt:lpstr>Презентация PowerPoint</vt:lpstr>
      <vt:lpstr>Турнир семейных команд по пионерболу </vt:lpstr>
      <vt:lpstr>Быстро  встали  по  порядку,  дружно   делаем  зарядку!</vt:lpstr>
      <vt:lpstr>Все по-честному - провели  жеребьевку</vt:lpstr>
      <vt:lpstr>Очень весело играли  -  </vt:lpstr>
      <vt:lpstr>РАДОСТЬ     ДЕТЕЙ  и  РОДИТЕЛЕЙ</vt:lpstr>
      <vt:lpstr>Товарищеская встреча  по ФУТБОЛУ в честь международного Дня ПАПЫ</vt:lpstr>
      <vt:lpstr>ДЕТИ   АТАКУЮТ… </vt:lpstr>
      <vt:lpstr>ВРАТАРИ  ЗАЩИЩАЮТ   ВОРОТА…</vt:lpstr>
      <vt:lpstr> Говорят дети : Юсупов Тамерлан (7 лет): « Классно было!  Но папа пропустил стооолько голов, наверно играть разучился, но играть с ним было здорово. Он у меня все равно самый - самый лучший!!!» Каледин Роман  (6 лет):  «Я так быстро бегал. Мне понравилось с папой играть в футбол. Я много забивал голов. Папа гордился мной, сказал «МОЛОДЕЦ» и купил большой чупа – чупс» Ксенофонтова Мария  (7 лет) «СУУУУУПЕР!!!  Вот  это суперская игра!!! А когда еще будем играть?» Горновой Дима ( 7 лет) :  «Очень интересно  играть с родителями, но сил уже нет ни у меня, ни у папы» </vt:lpstr>
      <vt:lpstr>СОРЕВНОВАНИЯ  СЕМЕЙНЫХ  КОМАНД  ПО ФОТООРИЕНТИРОВАНИЮ</vt:lpstr>
      <vt:lpstr>Презентация PowerPoint</vt:lpstr>
      <vt:lpstr>В ПОИСКАХ  НЕИЗВЕДАННОГО</vt:lpstr>
      <vt:lpstr>НАГРАЖДЕНИЕ </vt:lpstr>
      <vt:lpstr>Комментарии детей и родителей</vt:lpstr>
      <vt:lpstr>Спортивное    мероприятие, посвященное 23 февраля</vt:lpstr>
      <vt:lpstr>На старт, внимание, марш!!!</vt:lpstr>
      <vt:lpstr>Презентация PowerPoint</vt:lpstr>
      <vt:lpstr>Богатырская наша сила</vt:lpstr>
      <vt:lpstr>Совместное занятие с мамочками  по фитбол – гимнастике  (средняя группа)</vt:lpstr>
      <vt:lpstr>Дружно, вместе, друг за другом с мамой ходим мы по кругу</vt:lpstr>
      <vt:lpstr>Выполняешь упражнение – получаешь хорошее настроение</vt:lpstr>
      <vt:lpstr>Презентация PowerPoint</vt:lpstr>
      <vt:lpstr>Мамочка, как мне с тобой хорошо</vt:lpstr>
      <vt:lpstr>МАСТЕР – КЛАСС  ДЛЯ  САМОЙ СПОРТИВНОЙ     МАМОЧКИ</vt:lpstr>
      <vt:lpstr>Спортивные  мероприятия   Выборгского района «Семейные забеги»</vt:lpstr>
      <vt:lpstr>Участие  семейных  команд   в  массовом легкоатлетическом  забеге «Испытай себя»</vt:lpstr>
      <vt:lpstr>Спортивные  соревнования  по  плаванию «Выборгские дельфинчики»</vt:lpstr>
      <vt:lpstr>Оформление  выставок   работ совместного творчества</vt:lpstr>
      <vt:lpstr>«За здоровьем в детский сад всей семьей прийти я рад!»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Ксенечка</dc:creator>
  <cp:lastModifiedBy>WinXPProSP3</cp:lastModifiedBy>
  <cp:revision>104</cp:revision>
  <dcterms:created xsi:type="dcterms:W3CDTF">2015-12-07T13:16:28Z</dcterms:created>
  <dcterms:modified xsi:type="dcterms:W3CDTF">2016-04-10T09:02:22Z</dcterms:modified>
</cp:coreProperties>
</file>