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7" r:id="rId4"/>
    <p:sldId id="258" r:id="rId5"/>
    <p:sldId id="259" r:id="rId6"/>
    <p:sldId id="260" r:id="rId7"/>
    <p:sldId id="294" r:id="rId8"/>
    <p:sldId id="300" r:id="rId9"/>
    <p:sldId id="261" r:id="rId10"/>
    <p:sldId id="262" r:id="rId11"/>
    <p:sldId id="299" r:id="rId12"/>
    <p:sldId id="263" r:id="rId13"/>
    <p:sldId id="301" r:id="rId14"/>
    <p:sldId id="264" r:id="rId15"/>
    <p:sldId id="265" r:id="rId16"/>
    <p:sldId id="295" r:id="rId17"/>
    <p:sldId id="287" r:id="rId18"/>
    <p:sldId id="296" r:id="rId19"/>
    <p:sldId id="297" r:id="rId20"/>
    <p:sldId id="298" r:id="rId21"/>
    <p:sldId id="305" r:id="rId22"/>
    <p:sldId id="306" r:id="rId23"/>
    <p:sldId id="266" r:id="rId24"/>
    <p:sldId id="293" r:id="rId25"/>
    <p:sldId id="267" r:id="rId26"/>
    <p:sldId id="303" r:id="rId27"/>
    <p:sldId id="304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5717E-08A1-4826-95FB-0300BF679602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98D6-089C-4A97-B316-3D13C43FD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0B25-4F74-49D1-A8B0-A892B4B33FCF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AAA4C-A9F7-4C3B-AEBB-D1187E365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4B304-D500-49F7-A9E5-84355C4CC38A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F376-3F15-42B8-AAFA-D1A49D655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A554B-3FE4-42D7-8173-DC75E89BA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489C1-70CA-4701-B6D8-C81D5DE10C53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053BD-06EB-4B0B-85B4-11C32FBC7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E377-DD70-4E50-A03C-09209BE52152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7E3C-57DE-41B1-B70F-12B0B61E5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6494-1A01-4DE3-BF99-38D5A9903726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D787F-16B2-4CCA-B82F-25D2B58D3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413FB-3A99-4F6B-B863-31969E007D26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DA232-AD44-411D-8DDA-39B308D7C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64884-B6BF-4156-AAA6-4863B7381C5E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06E03-9E81-458D-9FA8-EA1351916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A9C9-44DA-48A6-B9F6-62ED1B0759B0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29A4B-1D0E-4C29-A5C9-37A4CC737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13521-F765-43A2-984C-1A9920F40D65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1ABAF-08EF-4369-B20F-8360DBF84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61D2-FD0F-48ED-BF6A-B89863E02CDE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5D0D-24D8-4D96-AA7B-914ABF788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9CB86E"/>
            </a:gs>
            <a:gs pos="100000">
              <a:srgbClr val="156B13">
                <a:alpha val="22000"/>
              </a:srgbClr>
            </a:gs>
            <a:gs pos="16000">
              <a:srgbClr val="FFFF00">
                <a:alpha val="51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FC29C3-FD8B-4FAD-A468-403008895E7D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B777A-1B34-41C5-B165-C20A1AF753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82;&#1072;&#1088;&#1090;&#1080;&#1085;&#1082;&#1080;\&#1042;&#1080;&#1074;&#1072;&#1083;&#1100;&#1076;&#1080;%20&#1042;&#1077;&#1089;&#1085;&#1072;%20&#1086;&#1073;&#1088;&#1077;&#1079;&#1082;&#1072;.mp3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8864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Детский сад «Солнышко» п. Спирово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2348880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</a:rPr>
              <a:t>ТЕМА:</a:t>
            </a:r>
            <a:r>
              <a:rPr lang="ru-RU" sz="4400" b="1" dirty="0" smtClean="0">
                <a:solidFill>
                  <a:srgbClr val="000099"/>
                </a:solidFill>
              </a:rPr>
              <a:t> « </a:t>
            </a:r>
            <a:r>
              <a:rPr lang="ru-RU" sz="4400" b="1" dirty="0" smtClean="0">
                <a:solidFill>
                  <a:srgbClr val="000099"/>
                </a:solidFill>
              </a:rPr>
              <a:t>ОСЕНЬ К НАМ       ПРИШЛА»</a:t>
            </a:r>
            <a:endParaRPr lang="ru-RU" sz="4400" b="1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479715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Выполнила: воспитатель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Петрова Анна Васильевна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63813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</a:t>
            </a:r>
            <a:r>
              <a:rPr lang="ru-RU" b="1" dirty="0" smtClean="0">
                <a:solidFill>
                  <a:srgbClr val="7030A0"/>
                </a:solidFill>
              </a:rPr>
              <a:t>2016 год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14825"/>
            <a:ext cx="3200400" cy="2543175"/>
          </a:xfrm>
          <a:prstGeom prst="rect">
            <a:avLst/>
          </a:prstGeom>
          <a:noFill/>
        </p:spPr>
      </p:pic>
      <p:pic>
        <p:nvPicPr>
          <p:cNvPr id="1028" name="Picture 4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3200400" cy="2543175"/>
          </a:xfrm>
          <a:prstGeom prst="rect">
            <a:avLst/>
          </a:prstGeom>
          <a:noFill/>
        </p:spPr>
      </p:pic>
      <p:pic>
        <p:nvPicPr>
          <p:cNvPr id="1029" name="Picture 5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25431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428750" y="4214813"/>
            <a:ext cx="265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endParaRPr lang="ru-RU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404664"/>
            <a:ext cx="36724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Листопад осенью очень важен для леса. Опавшие листья служат удобрением для деревьев и защищают корни от мороза.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D:\презентации\картинки\137170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968552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26064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В середине осени после дождей наступает тёплая погода, это время прозвали «бабье лето», ещё его называют «золотая осень». Это очень красивое время года! Деревья надевают золотые наряды, травка становится тоже «золотой».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D:\презентации\картинки\16391746884673482086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64096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В садах и огородах люди продолжают убирать урожай . </a:t>
            </a:r>
            <a:r>
              <a:rPr lang="ru-RU" sz="2800" b="1" dirty="0" smtClean="0">
                <a:solidFill>
                  <a:srgbClr val="FF0000"/>
                </a:solidFill>
              </a:rPr>
              <a:t>ОВОЩИ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D:\презентации\картинки\kapusta_belokachann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888432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5" name="Picture 3" descr="D:\презентации\картинки\morkov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248472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6" name="Picture 4" descr="D:\презентации\картинки\в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33665"/>
            <a:ext cx="4358258" cy="28356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7" name="Picture 5" descr="D:\презентации\картинки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49080"/>
            <a:ext cx="3934197" cy="24799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ФРУКТЫ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презентации\картинки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320480" cy="5112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презентации\картинки\fa5c3a676f65065833a6d2430870b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593976" cy="5034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А звери начинают подготовку к зиме . </a:t>
            </a:r>
            <a:r>
              <a:rPr lang="ru-RU" sz="2000" b="1" dirty="0" smtClean="0">
                <a:solidFill>
                  <a:srgbClr val="7030A0"/>
                </a:solidFill>
              </a:rPr>
              <a:t>Летом </a:t>
            </a:r>
            <a:r>
              <a:rPr lang="ru-RU" sz="2000" b="1" dirty="0" smtClean="0">
                <a:solidFill>
                  <a:srgbClr val="7030A0"/>
                </a:solidFill>
              </a:rPr>
              <a:t>звери ходят в лёгких шубках, но они не спасут их холодной зимой. Вот почему осенью зверьки линяют. Вместо летней шерсти осенью вырастет новая – густая, пушистая.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D:\презентации\картинки\zayat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784975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5536" y="22048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Заяц летом серый, а зимой белый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66666" y="285728"/>
            <a:ext cx="3481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10242" name="Picture 2" descr="D:\презентации\картинки\7c5f34a5da82c9c92beab86d5059062d_i-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26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23528" y="6206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Летом белка рыжая, а зимой серая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ЗАПАСАЮТ КОРМ НА ЗИМУ</a:t>
            </a: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Некоторые звери запасают корм на зиму. </a:t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Белки прячут в укромных местах жёлуди, орехи, грибы. Бобры запасают много веток  уносят их под воду и складывают в кучу около своего жилья. </a:t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4" descr="000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492896"/>
            <a:ext cx="8640960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белки, охота на бел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FF6600"/>
                </a:solidFill>
              </a:rPr>
              <a:t/>
            </a:r>
            <a:br>
              <a:rPr lang="ru-RU" sz="2000" b="1" dirty="0" smtClean="0">
                <a:solidFill>
                  <a:srgbClr val="FF66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ВПАДАЮТ В СПЯЧКУ</a:t>
            </a:r>
            <a:b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697"/>
            <a:ext cx="8229600" cy="129614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Есть такие звери,  которые всю зиму спят. </a:t>
            </a:r>
          </a:p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Запас корма им не нужен. Ёж делает в ямке на земле </a:t>
            </a:r>
          </a:p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небольшое гнездо из сухой листвы, травы, мха. В нём он и залегает в спячку до весны.</a:t>
            </a:r>
          </a:p>
        </p:txBody>
      </p:sp>
      <p:pic>
        <p:nvPicPr>
          <p:cNvPr id="7172" name="Picture 4" descr="ezik_212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179513" y="1988840"/>
            <a:ext cx="8784976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ВПАДАЮТ В СПЯЧКУ</a:t>
            </a:r>
            <a:b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689"/>
            <a:ext cx="8229600" cy="115212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Про ежа и медведя можно сказать, что они « кладовые». 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Летом и осенью они усиленно питаются и жиреют. Они расходуют жир зимой, как естественный запас питания.</a:t>
            </a:r>
          </a:p>
          <a:p>
            <a:pPr eaLnBrk="1" hangingPunct="1"/>
            <a:endParaRPr lang="ru-RU" sz="1800" b="1" i="1" dirty="0" smtClean="0">
              <a:solidFill>
                <a:srgbClr val="7030A0"/>
              </a:solidFill>
            </a:endParaRPr>
          </a:p>
        </p:txBody>
      </p:sp>
      <p:pic>
        <p:nvPicPr>
          <p:cNvPr id="8196" name="Picture 4" descr="_________________1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8640960" cy="497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26064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7030A0"/>
                </a:solidFill>
              </a:rPr>
              <a:t>ЦЕЛИ</a:t>
            </a:r>
            <a:endParaRPr lang="ru-RU" sz="3600" b="1" u="sng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84969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200" b="1" dirty="0" smtClean="0">
                <a:solidFill>
                  <a:srgbClr val="FF0000"/>
                </a:solidFill>
              </a:rPr>
              <a:t>СИСТЕМАТИЗИРОВАТЬ И  ЗАКРЕПИТЬ ЗНАНИЯ ДЕТЕЙ ОБ ОСЕНИ И ОСЕННИХ ЯВЛЕНИЯХ ПРИРОДЫ;</a:t>
            </a:r>
          </a:p>
          <a:p>
            <a:pPr>
              <a:buFontTx/>
              <a:buChar char="-"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FF0000"/>
                </a:solidFill>
              </a:rPr>
              <a:t>ФОРМИРОВАТЬ ПРЕДСТАВЛЕНИЯ О ПЕРИОДАХ ОСЕНИ  И ИХ ХАРАКТЕРНЫХ ОСОБЕННОСТЯХ;</a:t>
            </a:r>
          </a:p>
          <a:p>
            <a:pPr>
              <a:buFontTx/>
              <a:buChar char="-"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FF0000"/>
                </a:solidFill>
              </a:rPr>
              <a:t>ВОСПИТЫВАТЬ У ДЕТЕЙ ИНТЕРЕС К СЕЗОННЫМ ИЗМЕНЕНИЯМ В ПРИРОДЕ.</a:t>
            </a:r>
          </a:p>
          <a:p>
            <a:pPr>
              <a:buFontTx/>
              <a:buChar char="-"/>
            </a:pP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ПЕРЕЛЁТНЫЕ ПТИЦЫ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836712"/>
            <a:ext cx="8229600" cy="1584177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1800" b="1" i="1" dirty="0" smtClean="0">
              <a:solidFill>
                <a:srgbClr val="FF6600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Осенью всё меньше становится корма. 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Исчезают насекомые, травянистые растения увядают. 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Зимой многие птицы совсем не смогли бы находить себе 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корм. В конце лета и осенью они улетают в тёплые края.</a:t>
            </a:r>
          </a:p>
          <a:p>
            <a:pPr eaLnBrk="1" hangingPunct="1"/>
            <a:endParaRPr lang="ru-RU" sz="2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 descr="0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4365625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0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997200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0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149725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0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852738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0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2852738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0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3141663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00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724400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презентации\картинки\СОЛОВ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8568952" cy="304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043608" y="32849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СОЛОВЕЙ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D:\презентации\картинки\utka_112194929_orig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496944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27584" y="4046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УТКА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3608" y="32849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ЛАСТОЧКА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4046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КУКУШКА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D:\презентации\картинки\wpid-lastocka-kartinka-dla-det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61048"/>
            <a:ext cx="8424936" cy="27580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 descr="D:\презентации\картинки\kukushki_7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40960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51520" y="5486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КУКУШКА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Первый осенний месяц – сентябрь. Зовут его  «</a:t>
            </a:r>
            <a:r>
              <a:rPr lang="ru-RU" sz="2800" b="1" dirty="0" err="1" smtClean="0">
                <a:solidFill>
                  <a:srgbClr val="7030A0"/>
                </a:solidFill>
              </a:rPr>
              <a:t>злотоцветом</a:t>
            </a:r>
            <a:r>
              <a:rPr lang="ru-RU" sz="2800" b="1" dirty="0" smtClean="0">
                <a:solidFill>
                  <a:srgbClr val="7030A0"/>
                </a:solidFill>
              </a:rPr>
              <a:t>». Желтеет трава и листья. Часто идут мелкие, моросящие дожди.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" name="Picture 4" descr="D:\презентации\картинки\48177_1280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568952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79512" y="188640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Октябрь – это середина осенней поры. В старину его называли «листопадом», потому что с деревьев опадают пожелтевшие листья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3" name="Picture 3" descr="D:\презентации\картинки\1444630551general_pages_i51901_prognoz_pogody_na_12_oktyabr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640960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9CB86E"/>
            </a:gs>
            <a:gs pos="100000">
              <a:srgbClr val="156B13">
                <a:alpha val="22000"/>
              </a:srgbClr>
            </a:gs>
            <a:gs pos="16000">
              <a:srgbClr val="FFFF00">
                <a:alpha val="51000"/>
              </a:srgb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Ноябрь – последний месяц осени. В это время часто вместе с дождем выпадает и снег.</a:t>
            </a: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презентации\картинки\ui-541aa205de5d96.668396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784976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260648"/>
            <a:ext cx="87129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Ребята, а сейчас отгадайте загадки.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Кто всю ночь по крыше бьёт,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Да постукивает,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И бормочет, и поёт,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Убаюкивает?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( Дождь )</a:t>
            </a:r>
          </a:p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Пусты поля, мокнет земля,</a:t>
            </a:r>
          </a:p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Дождь поливает.</a:t>
            </a:r>
          </a:p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Когда это бывает?</a:t>
            </a:r>
          </a:p>
          <a:p>
            <a:pPr algn="r"/>
            <a:r>
              <a:rPr lang="ru-RU" sz="2800" b="1" dirty="0" smtClean="0">
                <a:solidFill>
                  <a:srgbClr val="7030A0"/>
                </a:solidFill>
              </a:rPr>
              <a:t>( Осенью )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Без рук, без ног,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А окна открывает?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( Ветер )</a:t>
            </a:r>
          </a:p>
          <a:p>
            <a:pPr algn="r"/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D:\презентации\картинки\197640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273824"/>
            <a:ext cx="1224136" cy="1584176"/>
          </a:xfrm>
          <a:prstGeom prst="rect">
            <a:avLst/>
          </a:prstGeom>
          <a:noFill/>
        </p:spPr>
      </p:pic>
      <p:pic>
        <p:nvPicPr>
          <p:cNvPr id="4" name="Picture 2" descr="D:\презентации\картинки\197640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9864" y="0"/>
            <a:ext cx="1224136" cy="1584176"/>
          </a:xfrm>
          <a:prstGeom prst="rect">
            <a:avLst/>
          </a:prstGeom>
          <a:noFill/>
        </p:spPr>
      </p:pic>
      <p:pic>
        <p:nvPicPr>
          <p:cNvPr id="5" name="Picture 2" descr="D:\презентации\картинки\197640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72816"/>
            <a:ext cx="1224136" cy="1584176"/>
          </a:xfrm>
          <a:prstGeom prst="rect">
            <a:avLst/>
          </a:prstGeom>
          <a:noFill/>
        </p:spPr>
      </p:pic>
      <p:pic>
        <p:nvPicPr>
          <p:cNvPr id="7" name="Picture 2" descr="D:\презентации\картинки\197640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645024"/>
            <a:ext cx="1224136" cy="1584176"/>
          </a:xfrm>
          <a:prstGeom prst="rect">
            <a:avLst/>
          </a:prstGeom>
          <a:noFill/>
        </p:spPr>
      </p:pic>
      <p:pic>
        <p:nvPicPr>
          <p:cNvPr id="8" name="Picture 2" descr="D:\презентации\картинки\197640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56992"/>
            <a:ext cx="1224136" cy="1584176"/>
          </a:xfrm>
          <a:prstGeom prst="rect">
            <a:avLst/>
          </a:prstGeom>
          <a:noFill/>
        </p:spPr>
      </p:pic>
      <p:pic>
        <p:nvPicPr>
          <p:cNvPr id="5123" name="Picture 3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877272"/>
            <a:ext cx="1096144" cy="695524"/>
          </a:xfrm>
          <a:prstGeom prst="rect">
            <a:avLst/>
          </a:prstGeom>
          <a:noFill/>
        </p:spPr>
      </p:pic>
      <p:pic>
        <p:nvPicPr>
          <p:cNvPr id="9" name="Picture 3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149080"/>
            <a:ext cx="1096144" cy="695524"/>
          </a:xfrm>
          <a:prstGeom prst="rect">
            <a:avLst/>
          </a:prstGeom>
          <a:noFill/>
        </p:spPr>
      </p:pic>
      <p:pic>
        <p:nvPicPr>
          <p:cNvPr id="10" name="Picture 3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492896"/>
            <a:ext cx="1096144" cy="695524"/>
          </a:xfrm>
          <a:prstGeom prst="rect">
            <a:avLst/>
          </a:prstGeom>
          <a:noFill/>
        </p:spPr>
      </p:pic>
      <p:pic>
        <p:nvPicPr>
          <p:cNvPr id="11" name="Picture 3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052736"/>
            <a:ext cx="1096144" cy="695524"/>
          </a:xfrm>
          <a:prstGeom prst="rect">
            <a:avLst/>
          </a:prstGeom>
          <a:noFill/>
        </p:spPr>
      </p:pic>
      <p:pic>
        <p:nvPicPr>
          <p:cNvPr id="12" name="Picture 3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256" y="2573288"/>
            <a:ext cx="1096144" cy="695524"/>
          </a:xfrm>
          <a:prstGeom prst="rect">
            <a:avLst/>
          </a:prstGeom>
          <a:noFill/>
        </p:spPr>
      </p:pic>
      <p:pic>
        <p:nvPicPr>
          <p:cNvPr id="13" name="Picture 3" descr="D:\презентации\картинки\лист-клиновый-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1096144" cy="69552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езентации\картинки\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692696"/>
            <a:ext cx="806489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презентации\картинки\628fcc39f258e6c7422b728dc272b84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148064" y="188640"/>
            <a:ext cx="37444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Почему - то вся листва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Завертелась, закружилась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И на землю опустилась.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Солнце лучиком блеснуло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И за тучки улеглось.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Потому что белым днем,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Небо брызнуло дождём!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76056" y="1124744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Пришла без красок и без кисти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И перекрасила все листья…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        </a:t>
            </a:r>
            <a:r>
              <a:rPr lang="ru-RU" sz="3600" b="1" i="1" u="sng" dirty="0" smtClean="0">
                <a:solidFill>
                  <a:srgbClr val="FF0000"/>
                </a:solidFill>
              </a:rPr>
              <a:t>( ОСЕНЬ)</a:t>
            </a:r>
          </a:p>
          <a:p>
            <a:pPr algn="ctr"/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D:\презентации\картинки\rI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Осень это время года после лета и </a:t>
            </a:r>
            <a:r>
              <a:rPr lang="ru-RU" sz="2400" b="1" dirty="0" smtClean="0">
                <a:solidFill>
                  <a:srgbClr val="7030A0"/>
                </a:solidFill>
              </a:rPr>
              <a:t>перед зимой . </a:t>
            </a:r>
            <a:r>
              <a:rPr lang="ru-RU" sz="2400" b="1" dirty="0" smtClean="0">
                <a:solidFill>
                  <a:srgbClr val="7030A0"/>
                </a:solidFill>
              </a:rPr>
              <a:t>С </a:t>
            </a:r>
            <a:r>
              <a:rPr lang="ru-RU" sz="2400" b="1" dirty="0" smtClean="0">
                <a:solidFill>
                  <a:srgbClr val="7030A0"/>
                </a:solidFill>
              </a:rPr>
              <a:t>первых чисел сентября все чаще замечаем приметы ранней осени. Дни становятся короче…</a:t>
            </a:r>
          </a:p>
          <a:p>
            <a:pPr algn="ctr"/>
            <a:endParaRPr lang="ru-RU" dirty="0"/>
          </a:p>
        </p:txBody>
      </p:sp>
      <p:pic>
        <p:nvPicPr>
          <p:cNvPr id="3074" name="Picture 2" descr="D:\презентации\картинки\341099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784976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ивальди Весна обрез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0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…а, ночи длиннее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D:\презентации\картинки\3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76300"/>
            <a:ext cx="8640960" cy="5793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88640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Низкие облака серыми полосами заволакивают все небо. Стало прохладно.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D:\презентации\картинки\img_9305_0.gal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71588"/>
            <a:ext cx="8784976" cy="5397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260648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Осенью меняется погода: становится холоднее, идут дожди.  Вокруг много луж.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D:\презентации\картинки\c1712a6f53d09eb1f0783bbf5565ec3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12968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 наступление осени, листья растений меняют свою окраску. Деревья готовятся к холодам. </a:t>
            </a:r>
            <a:r>
              <a:rPr lang="ru-RU" sz="2800" b="1" dirty="0" smtClean="0"/>
              <a:t>холодам.</a:t>
            </a:r>
            <a:endParaRPr lang="ru-RU" sz="2800" b="1" dirty="0"/>
          </a:p>
        </p:txBody>
      </p:sp>
      <p:pic>
        <p:nvPicPr>
          <p:cNvPr id="6146" name="Picture 2" descr="D:\презентации\картинки\autumn-84714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568952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543</Words>
  <Application>Microsoft Office PowerPoint</Application>
  <PresentationFormat>Экран (4:3)</PresentationFormat>
  <Paragraphs>72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     ЗАПАСАЮТ КОРМ НА ЗИМУ  Некоторые звери запасают корм на зиму.  Белки прячут в укромных местах жёлуди, орехи, грибы. Бобры запасают много веток  уносят их под воду и складывают в кучу около своего жилья.  </vt:lpstr>
      <vt:lpstr>Слайд 17</vt:lpstr>
      <vt:lpstr> ВПАДАЮТ В СПЯЧКУ </vt:lpstr>
      <vt:lpstr>ВПАДАЮТ В СПЯЧКУ </vt:lpstr>
      <vt:lpstr>ПЕРЕЛЁТНЫЕ ПТИЦЫ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Аня</cp:lastModifiedBy>
  <cp:revision>61</cp:revision>
  <dcterms:created xsi:type="dcterms:W3CDTF">2013-03-09T09:54:30Z</dcterms:created>
  <dcterms:modified xsi:type="dcterms:W3CDTF">2016-09-22T06:53:58Z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1077648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