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1" r:id="rId5"/>
    <p:sldId id="268" r:id="rId6"/>
    <p:sldId id="267" r:id="rId7"/>
    <p:sldId id="262" r:id="rId8"/>
    <p:sldId id="263" r:id="rId9"/>
    <p:sldId id="264" r:id="rId10"/>
    <p:sldId id="265" r:id="rId11"/>
    <p:sldId id="257" r:id="rId12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02" y="72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033" y="4509120"/>
            <a:ext cx="4890318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9120"/>
            <a:ext cx="6336329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70152" y="4265856"/>
            <a:ext cx="1450354" cy="2592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43" y="260648"/>
            <a:ext cx="8505945" cy="155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27" y="6165304"/>
            <a:ext cx="3666099" cy="4903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272" y="6161956"/>
            <a:ext cx="366608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1843" y="6161956"/>
            <a:ext cx="258745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0236">
            <a:off x="-4202" y="5449141"/>
            <a:ext cx="1291386" cy="1432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9552"/>
            <a:ext cx="1224212" cy="1275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88550" y="5582780"/>
            <a:ext cx="1224060" cy="1275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68" y="5661248"/>
            <a:ext cx="2721902" cy="114367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10801350" cy="6858000"/>
          </a:xfrm>
          <a:prstGeom prst="frame">
            <a:avLst>
              <a:gd name="adj1" fmla="val 1071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5661248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54" y="5684190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399" y="5692822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1" y="5013176"/>
            <a:ext cx="1584176" cy="165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787" y="231253"/>
            <a:ext cx="3593658" cy="351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62"/>
          <a:stretch/>
        </p:blipFill>
        <p:spPr>
          <a:xfrm>
            <a:off x="4104531" y="144106"/>
            <a:ext cx="2195399" cy="658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919" y="253379"/>
            <a:ext cx="1662797" cy="658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408"/>
          <a:stretch/>
        </p:blipFill>
        <p:spPr>
          <a:xfrm>
            <a:off x="382169" y="305463"/>
            <a:ext cx="1721497" cy="47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8000">
              <a:srgbClr val="21D6E0">
                <a:alpha val="47000"/>
              </a:srgbClr>
            </a:gs>
            <a:gs pos="89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24697" y="188640"/>
            <a:ext cx="9951956" cy="64807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5"/>
          <a:stretch/>
        </p:blipFill>
        <p:spPr>
          <a:xfrm rot="5642360">
            <a:off x="-271722" y="234456"/>
            <a:ext cx="1868435" cy="1429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98469" y="0"/>
            <a:ext cx="1505256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6" y="1772815"/>
            <a:ext cx="476201" cy="1188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4" y="1772815"/>
            <a:ext cx="476201" cy="11884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3" y="3212977"/>
            <a:ext cx="476201" cy="1188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2" y="4869161"/>
            <a:ext cx="476201" cy="11884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64" y="1700809"/>
            <a:ext cx="476201" cy="1188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" y="3215857"/>
            <a:ext cx="476201" cy="11884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69160"/>
            <a:ext cx="476201" cy="1188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464" y="1124745"/>
            <a:ext cx="9181148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235" y="1859757"/>
            <a:ext cx="7560945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«Весна красна!»</a:t>
            </a:r>
          </a:p>
          <a:p>
            <a:endParaRPr lang="ru-RU" sz="6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07.03.-02.04.2016г.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92763" y="4725144"/>
            <a:ext cx="3057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Ястребова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 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47" y="654260"/>
            <a:ext cx="4428559" cy="65293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весеннее настроение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7" y="1988840"/>
            <a:ext cx="4192408" cy="3144306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95097" y="1373821"/>
            <a:ext cx="5229199" cy="3921899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1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6259" y="2492896"/>
            <a:ext cx="788613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731" y="836712"/>
            <a:ext cx="3132415" cy="63408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5404" b="8681"/>
          <a:stretch/>
        </p:blipFill>
        <p:spPr>
          <a:xfrm>
            <a:off x="4464571" y="1988840"/>
            <a:ext cx="5753612" cy="3888433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r="21651"/>
          <a:stretch/>
        </p:blipFill>
        <p:spPr>
          <a:xfrm>
            <a:off x="720155" y="548680"/>
            <a:ext cx="3528392" cy="5143500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9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8501"/>
          <a:stretch/>
        </p:blipFill>
        <p:spPr>
          <a:xfrm>
            <a:off x="1368227" y="1628800"/>
            <a:ext cx="8100392" cy="395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56459" y="620688"/>
            <a:ext cx="354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  <a:endParaRPr lang="ru-RU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2613" y="620688"/>
            <a:ext cx="4076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растениями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5" y="748997"/>
            <a:ext cx="4458374" cy="3343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91" y="2310580"/>
            <a:ext cx="4752528" cy="3564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4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23750" r="389" b="6951"/>
          <a:stretch/>
        </p:blipFill>
        <p:spPr>
          <a:xfrm>
            <a:off x="1800275" y="1412776"/>
            <a:ext cx="7344816" cy="434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2016299" y="620688"/>
            <a:ext cx="69127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опытом: «Проращивание лука»</a:t>
            </a:r>
            <a:endParaRPr lang="ru-RU" sz="2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55" y="836712"/>
            <a:ext cx="5292655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Скворечники для птиц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22937"/>
          <a:stretch/>
        </p:blipFill>
        <p:spPr>
          <a:xfrm rot="16200000">
            <a:off x="6741491" y="1006986"/>
            <a:ext cx="4231141" cy="273630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24801" b="22700"/>
          <a:stretch/>
        </p:blipFill>
        <p:spPr>
          <a:xfrm>
            <a:off x="3888507" y="2778648"/>
            <a:ext cx="3443983" cy="34262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r="4325" b="2750"/>
          <a:stretch/>
        </p:blipFill>
        <p:spPr>
          <a:xfrm>
            <a:off x="720155" y="2778648"/>
            <a:ext cx="2772728" cy="342412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53" y="814263"/>
            <a:ext cx="3924503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насекомыми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5" y="475801"/>
            <a:ext cx="4992555" cy="374441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34" y="2852936"/>
            <a:ext cx="4788024" cy="359101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8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0903" y="764704"/>
            <a:ext cx="399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прогулки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1" y="476672"/>
            <a:ext cx="4820134" cy="36151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9550" r="389" b="1701"/>
          <a:stretch/>
        </p:blipFill>
        <p:spPr>
          <a:xfrm>
            <a:off x="5396273" y="2780928"/>
            <a:ext cx="4963752" cy="338437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7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814" y="805399"/>
            <a:ext cx="4725342" cy="79208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музыки о весне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9" y="805399"/>
            <a:ext cx="4499992" cy="337499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35" y="2204864"/>
            <a:ext cx="4764021" cy="357301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54</Words>
  <Application>Microsoft Office PowerPoint</Application>
  <PresentationFormat>Произвольный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</vt:lpstr>
      <vt:lpstr>Беседы</vt:lpstr>
      <vt:lpstr>Презентация PowerPoint</vt:lpstr>
      <vt:lpstr>Презентация PowerPoint</vt:lpstr>
      <vt:lpstr>Презентация PowerPoint</vt:lpstr>
      <vt:lpstr>Скворечники для птиц</vt:lpstr>
      <vt:lpstr>Наблюдение за насекомыми</vt:lpstr>
      <vt:lpstr>Презентация PowerPoint</vt:lpstr>
      <vt:lpstr>Прослушивание музыки о весне</vt:lpstr>
      <vt:lpstr>Рисуем весеннее настроение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Дмитрий Черных</cp:lastModifiedBy>
  <cp:revision>56</cp:revision>
  <dcterms:created xsi:type="dcterms:W3CDTF">2016-03-12T06:18:36Z</dcterms:created>
  <dcterms:modified xsi:type="dcterms:W3CDTF">2016-05-20T08:48:16Z</dcterms:modified>
</cp:coreProperties>
</file>