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notesMasterIdLst>
    <p:notesMasterId r:id="rId26"/>
  </p:notesMasterIdLst>
  <p:sldIdLst>
    <p:sldId id="280" r:id="rId2"/>
    <p:sldId id="256" r:id="rId3"/>
    <p:sldId id="268" r:id="rId4"/>
    <p:sldId id="272" r:id="rId5"/>
    <p:sldId id="257" r:id="rId6"/>
    <p:sldId id="258" r:id="rId7"/>
    <p:sldId id="269" r:id="rId8"/>
    <p:sldId id="270" r:id="rId9"/>
    <p:sldId id="273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71" r:id="rId18"/>
    <p:sldId id="274" r:id="rId19"/>
    <p:sldId id="275" r:id="rId20"/>
    <p:sldId id="276" r:id="rId21"/>
    <p:sldId id="277" r:id="rId22"/>
    <p:sldId id="278" r:id="rId23"/>
    <p:sldId id="279" r:id="rId24"/>
    <p:sldId id="267" r:id="rId2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5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7DD12B-F99A-4D5E-BB47-B6F88CC4F16B}" type="datetimeFigureOut">
              <a:rPr lang="ru-RU"/>
              <a:pPr>
                <a:defRPr/>
              </a:pPr>
              <a:t>01.10.2016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878EA1-CD44-4854-A0C3-B4AFD01E8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601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B6D032-7BAD-4C2B-AB13-B1C6F944FAE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DD0D5C-A840-4561-B38A-99B8E06AF82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EEC378-AE6F-4EA8-853E-22EE43E9E4E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EF34A-DCA6-4809-B871-725D118A4558}" type="datetimeFigureOut">
              <a:rPr lang="ru-RU"/>
              <a:pPr>
                <a:defRPr/>
              </a:pPr>
              <a:t>01.10.2016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3B6FF-845F-44C1-835C-F138DB1F1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61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DC804-45EE-436F-8AF1-A9B747334E1B}" type="datetimeFigureOut">
              <a:rPr lang="ru-RU"/>
              <a:pPr>
                <a:defRPr/>
              </a:pPr>
              <a:t>01.10.2016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7AB1F-BC61-4F4B-836D-048C12F44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4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E74D9-0FA3-4E72-81DD-4ABE8809A97B}" type="datetimeFigureOut">
              <a:rPr lang="ru-RU"/>
              <a:pPr>
                <a:defRPr/>
              </a:pPr>
              <a:t>01.10.2016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AE694-FCA2-4369-963E-97616A797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86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07964-2553-40B2-8578-12BF3B9AE8A1}" type="datetimeFigureOut">
              <a:rPr lang="ru-RU"/>
              <a:pPr>
                <a:defRPr/>
              </a:pPr>
              <a:t>01.10.2016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B7F7D-1D48-45C5-A0A7-3ECB0E03F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28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27D9E-FE1B-4345-98BE-4C6BE1327450}" type="datetimeFigureOut">
              <a:rPr lang="ru-RU"/>
              <a:pPr>
                <a:defRPr/>
              </a:pPr>
              <a:t>01.10.2016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D28F0-87F5-45E1-B671-E3B3EC4BC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64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C54A-B9D6-4D60-B537-0976FEBDD961}" type="datetimeFigureOut">
              <a:rPr lang="ru-RU"/>
              <a:pPr>
                <a:defRPr/>
              </a:pPr>
              <a:t>01.10.2016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6A3A7-941C-4241-BC9F-4FF5DF74E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6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C7A13-DBBB-4B3D-A663-A6972D7700D0}" type="datetimeFigureOut">
              <a:rPr lang="ru-RU"/>
              <a:pPr>
                <a:defRPr/>
              </a:pPr>
              <a:t>01.10.2016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0AA6C-C1EC-4B25-B3E5-6033E190D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83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B9BF4-1F4F-4662-8A75-C7B4211948CC}" type="datetimeFigureOut">
              <a:rPr lang="ru-RU"/>
              <a:pPr>
                <a:defRPr/>
              </a:pPr>
              <a:t>01.10.2016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1D663-6FCE-425D-BD6D-315591E5D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6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BDB39-B8F0-481B-AF38-14C6C8837CE7}" type="datetimeFigureOut">
              <a:rPr lang="ru-RU"/>
              <a:pPr>
                <a:defRPr/>
              </a:pPr>
              <a:t>01.10.2016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CFD3E-E17D-49A7-A646-A72E1E7CB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27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2A44C-8A2C-4356-98A8-335C004FD941}" type="datetimeFigureOut">
              <a:rPr lang="ru-RU"/>
              <a:pPr>
                <a:defRPr/>
              </a:pPr>
              <a:t>01.10.2016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08AB1-2D38-445E-A22A-C14835F6F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20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BC114-B350-48BA-B9B9-90C7217991DE}" type="datetimeFigureOut">
              <a:rPr lang="ru-RU"/>
              <a:pPr>
                <a:defRPr/>
              </a:pPr>
              <a:t>01.10.2016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91087-061D-43E0-AC91-F87390697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03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E4F3E5-6D85-4204-9604-9D87420EEC18}" type="datetimeFigureOut">
              <a:rPr lang="ru-RU"/>
              <a:pPr>
                <a:defRPr/>
              </a:pPr>
              <a:t>01.10.2016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AFC2995-1689-40D5-825D-AE48CC5F7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0" r:id="rId2"/>
    <p:sldLayoutId id="2147483996" r:id="rId3"/>
    <p:sldLayoutId id="2147483991" r:id="rId4"/>
    <p:sldLayoutId id="2147483992" r:id="rId5"/>
    <p:sldLayoutId id="2147483993" r:id="rId6"/>
    <p:sldLayoutId id="2147483997" r:id="rId7"/>
    <p:sldLayoutId id="2147483998" r:id="rId8"/>
    <p:sldLayoutId id="2147483999" r:id="rId9"/>
    <p:sldLayoutId id="2147483994" r:id="rId10"/>
    <p:sldLayoutId id="21474840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г-к Анапа</a:t>
            </a:r>
            <a:br>
              <a:rPr lang="ru-RU" sz="2400" dirty="0" smtClean="0"/>
            </a:br>
            <a:r>
              <a:rPr lang="ru-RU" sz="2400" dirty="0" smtClean="0"/>
              <a:t>МБДОУ детский сад №12 «Солнышко»</a:t>
            </a:r>
            <a:br>
              <a:rPr lang="ru-RU" sz="2400" dirty="0" smtClean="0"/>
            </a:br>
            <a:r>
              <a:rPr lang="ru-RU" sz="2400" dirty="0" smtClean="0"/>
              <a:t>воспитатель Немец Татьяна Викторовна.</a:t>
            </a:r>
            <a:endParaRPr lang="ru-RU" sz="2400" dirty="0"/>
          </a:p>
        </p:txBody>
      </p:sp>
      <p:pic>
        <p:nvPicPr>
          <p:cNvPr id="1026" name="Picture 2" descr="C:\Users\Таня\Desktop\_6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0848"/>
            <a:ext cx="2472930" cy="368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13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16387" name="Picture 3" descr="C:\Users\Таня\Desktop\фото рисунки\DSC05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071813"/>
            <a:ext cx="44751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63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 b="1" smtClean="0"/>
              <a:t>Изображая любимых героев сказок Пушкина у детей формируются умения передавать выразительность художественного образа посредством цвета и формы.</a:t>
            </a:r>
          </a:p>
        </p:txBody>
      </p:sp>
      <p:pic>
        <p:nvPicPr>
          <p:cNvPr id="16390" name="Picture 4" descr="C:\Users\Таня\Desktop\фото рисунки\DSC059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785926"/>
            <a:ext cx="5035567" cy="4094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 b="1" smtClean="0"/>
              <a:t>Развивается детская фантазия и эмоциональное отношение к произведению и персонажам сказки.</a:t>
            </a:r>
          </a:p>
        </p:txBody>
      </p:sp>
      <p:pic>
        <p:nvPicPr>
          <p:cNvPr id="17412" name="Picture 4" descr="C:\Users\Таня\Desktop\фото рисунки\DSC059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2500306"/>
            <a:ext cx="5211717" cy="3908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 descr="C:\Users\Таня\Desktop\фото рисунки\DSC059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028" y="1571612"/>
            <a:ext cx="3441059" cy="2579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 b="1" smtClean="0"/>
              <a:t>Формируется нравственное воспитание детей.</a:t>
            </a:r>
          </a:p>
        </p:txBody>
      </p:sp>
      <p:pic>
        <p:nvPicPr>
          <p:cNvPr id="18436" name="Picture 1" descr="C:\Users\Таня\Desktop\фото рисунки\DSC059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285860"/>
            <a:ext cx="7170761" cy="5379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/>
              <a:t>Работы  детей.</a:t>
            </a:r>
          </a:p>
        </p:txBody>
      </p:sp>
      <p:pic>
        <p:nvPicPr>
          <p:cNvPr id="19460" name="Picture 1" descr="C:\Users\Таня\Desktop\фото рисунки\DSC059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488" y="1714488"/>
            <a:ext cx="4840142" cy="362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2" descr="C:\Users\Таня\Desktop\фото рисунки\DSC059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608" y="3571876"/>
            <a:ext cx="3747882" cy="3035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C:\Users\Таня\Desktop\проект фото\DSC053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40" y="428604"/>
            <a:ext cx="4954597" cy="3716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2" descr="C:\Users\Таня\Desktop\проект фото\DSC053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357562"/>
            <a:ext cx="4168223" cy="3125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Таня\Desktop\проект фото\DSC053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0913" y="260350"/>
            <a:ext cx="4841875" cy="645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Таня\Desktop\фото рисунки\DSC059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642918"/>
            <a:ext cx="5399060" cy="4048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5" descr="C:\Users\Таня\Desktop\фото рисунки\DSC059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2" y="2894012"/>
            <a:ext cx="4357688" cy="3963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Users\Таня\Desktop\проект фото\DSC053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557338"/>
            <a:ext cx="611505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C:\Users\Таня\Desktop\проект фото\DSC053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" t="-2513" r="-330" b="2513"/>
          <a:stretch>
            <a:fillRect/>
          </a:stretch>
        </p:blipFill>
        <p:spPr bwMode="auto">
          <a:xfrm>
            <a:off x="-33338" y="-150813"/>
            <a:ext cx="4552951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57166"/>
            <a:ext cx="8313738" cy="6237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Таня\Desktop\проект фото\DSC054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61400" cy="649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5500688" y="142875"/>
            <a:ext cx="32146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2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ru-RU" sz="2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0" y="582613"/>
            <a:ext cx="343376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3600" b="1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ru-RU" sz="3600" b="1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/>
            <a:endParaRPr lang="ru-RU" altLang="ru-RU" sz="200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19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smtClean="0"/>
              <a:t>Изобразительная деятельность  детей через произведения</a:t>
            </a:r>
            <a:br>
              <a:rPr lang="ru-RU" altLang="ru-RU" sz="2400" b="1" smtClean="0"/>
            </a:br>
            <a:r>
              <a:rPr lang="ru-RU" altLang="ru-RU" sz="2400" b="1" smtClean="0"/>
              <a:t>А.С. Пушкина.</a:t>
            </a:r>
          </a:p>
        </p:txBody>
      </p:sp>
      <p:pic>
        <p:nvPicPr>
          <p:cNvPr id="8197" name="Picture 5" descr="G:\проект фото\DSC054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571612"/>
            <a:ext cx="6715148" cy="5036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Таня\Desktop\проект фото\DSC054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704" y="214290"/>
            <a:ext cx="4666883" cy="6223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C:\Users\Таня\Desktop\проект фото\DSC054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7156" y="2214554"/>
            <a:ext cx="4797920" cy="3598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Таня\Desktop\проект фото\DSC053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613775" cy="646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252538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Библиотекарь в гостях у ребят.</a:t>
            </a:r>
          </a:p>
        </p:txBody>
      </p:sp>
      <p:pic>
        <p:nvPicPr>
          <p:cNvPr id="28675" name="Содержимое 3" descr="E:\мои документы\фотографии\библиотека\IMG_6483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989451">
            <a:off x="434975" y="1598613"/>
            <a:ext cx="3125788" cy="2355850"/>
          </a:xfrm>
          <a:effectLst>
            <a:softEdge rad="112500"/>
          </a:effectLst>
        </p:spPr>
      </p:pic>
      <p:pic>
        <p:nvPicPr>
          <p:cNvPr id="5" name="Рисунок 4" descr="E:\мои документы\фотографии\библиотека\IMG_649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7870">
            <a:off x="4615622" y="1483908"/>
            <a:ext cx="4318001" cy="2878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7" name="Рисунок 5" descr="E:\мои документы\фотографии\библиотека\IMG_65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4143375"/>
            <a:ext cx="3860800" cy="257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969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smtClean="0"/>
              <a:t>Викторина для детей и родителей: «Любимые сказки А.С.Пушкина»</a:t>
            </a:r>
          </a:p>
        </p:txBody>
      </p:sp>
      <p:pic>
        <p:nvPicPr>
          <p:cNvPr id="29700" name="Содержимое 3" descr="C:\Documents and Settings\User\Рабочий стол\проект фото\DSC05474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57375"/>
            <a:ext cx="22320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Рисунок 4" descr="C:\Documents and Settings\User\Рабочий стол\проект фото\DSC055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63" y="1571625"/>
            <a:ext cx="321945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Рисунок 5" descr="C:\Documents and Settings\User\Рабочий стол\проект фото\DSC0549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25" y="1285875"/>
            <a:ext cx="27273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Рисунок 6" descr="C:\Documents and Settings\User\Рабочий стол\проект фото\DSC0547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4000500"/>
            <a:ext cx="3429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Рисунок 7" descr="C:\Documents and Settings\User\Рабочий стол\проект фото\DSC0546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4071938"/>
            <a:ext cx="33718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/>
              <a:t>Спасибо за внимание!</a:t>
            </a:r>
          </a:p>
        </p:txBody>
      </p:sp>
      <p:pic>
        <p:nvPicPr>
          <p:cNvPr id="30724" name="Рисунок 6" descr="C:\Documents and Settings\User\Рабочий стол\проект фото\DSC053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1714488"/>
            <a:ext cx="2500312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5" name="Рисунок 8" descr="C:\Documents and Settings\User\Рабочий стол\проект фото\DSC053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1365575"/>
            <a:ext cx="2786052" cy="211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8" descr="H:\подготовительная группа\проект фото\DSC053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285860"/>
            <a:ext cx="3237509" cy="2428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7" name="Picture 9" descr="H:\подготовительная группа\проект фото\DSC053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4000504"/>
            <a:ext cx="3476723" cy="2608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10" descr="H:\подготовительная группа\проект фото\DSC0532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036" y="3786190"/>
            <a:ext cx="3092189" cy="2965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 b="1" smtClean="0"/>
              <a:t>Одним из самых ярких творцов художественных образов, доступных пониманию детей является А.С Пушкин.</a:t>
            </a:r>
          </a:p>
        </p:txBody>
      </p:sp>
      <p:pic>
        <p:nvPicPr>
          <p:cNvPr id="9220" name="Picture 3" descr="H:\проект фото\DSC053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430338"/>
            <a:ext cx="7237412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Nosoc\Desktop\зжщшордшгр\DSC054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142875"/>
            <a:ext cx="3656013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7"/>
          <p:cNvSpPr>
            <a:spLocks noChangeArrowheads="1"/>
          </p:cNvSpPr>
          <p:nvPr/>
        </p:nvSpPr>
        <p:spPr bwMode="auto">
          <a:xfrm>
            <a:off x="468313" y="768350"/>
            <a:ext cx="45720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ts val="4500"/>
              </a:lnSpc>
            </a:pPr>
            <a:r>
              <a:rPr lang="ru-RU" alt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 Сергеевич Пушкин! Это мир нашего детства... Это первые сказки, первые стихи, которые читают дома, первое выступление на школьной сцене с отрывком из поэмы "Руслан и Людмила", - У лукоморья дуб зелёный... И дальше по жизни он всегда рядом. Очень хочется, чтобы Пушкин стал таким же необыкновенным и для детей.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1400" dirty="0" smtClean="0"/>
              <a:t>                                                    </a:t>
            </a:r>
            <a:r>
              <a:rPr lang="ru-RU" altLang="ru-RU" sz="1400" b="1" dirty="0" smtClean="0"/>
              <a:t>Рисован              </a:t>
            </a:r>
          </a:p>
          <a:p>
            <a:pPr eaLnBrk="1" hangingPunct="1"/>
            <a:endParaRPr lang="ru-RU" altLang="ru-RU" sz="1400" b="1" dirty="0"/>
          </a:p>
          <a:p>
            <a:pPr eaLnBrk="1" hangingPunct="1"/>
            <a:r>
              <a:rPr lang="ru-RU" altLang="ru-RU" sz="1400" b="1" dirty="0" smtClean="0"/>
              <a:t>Рисование красками: «Осень», «Зима».   Рисование красками: «Осень», «Зима».</a:t>
            </a:r>
            <a:endParaRPr lang="ru-RU" altLang="ru-RU" sz="1400" dirty="0" smtClean="0"/>
          </a:p>
        </p:txBody>
      </p:sp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dirty="0" smtClean="0"/>
              <a:t>Литературное произведение переплетается с изобразительным творческим процессом, обеспечивая реализацию дидактической цели: образовательной, развивающей, воспитывающей.</a:t>
            </a:r>
          </a:p>
        </p:txBody>
      </p:sp>
      <p:pic>
        <p:nvPicPr>
          <p:cNvPr id="11268" name="Picture 4" descr="H:\проект фото\DSC053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292" y="1571612"/>
            <a:ext cx="4252458" cy="319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6" descr="C:\Users\Таня\Desktop\фото рисунки\DSC059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357562"/>
            <a:ext cx="4408659" cy="330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642938" y="3214688"/>
            <a:ext cx="3500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229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1800" b="1" dirty="0" smtClean="0"/>
              <a:t>Искусство является уникальным средством формирования эмоциональной сферы, образного мышления, художественных и творческих способностей.</a:t>
            </a:r>
            <a:br>
              <a:rPr lang="ru-RU" altLang="ru-RU" sz="1800" b="1" dirty="0" smtClean="0"/>
            </a:br>
            <a:r>
              <a:rPr lang="ru-RU" altLang="ru-RU" sz="1800" b="1" dirty="0" smtClean="0"/>
              <a:t>(Платье Царевны-Лебеди)</a:t>
            </a:r>
          </a:p>
        </p:txBody>
      </p:sp>
      <p:pic>
        <p:nvPicPr>
          <p:cNvPr id="12293" name="Picture 3" descr="H:\проект фото\DSC053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928802"/>
            <a:ext cx="5173718" cy="3881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4" descr="H:\проект фото\DSC053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2857496"/>
            <a:ext cx="4595793" cy="3447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323850" y="1557338"/>
            <a:ext cx="8229600" cy="21145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mtClean="0"/>
          </a:p>
          <a:p>
            <a:pPr eaLnBrk="1" hangingPunct="1">
              <a:buFont typeface="Arial" charset="0"/>
              <a:buNone/>
            </a:pPr>
            <a:endParaRPr lang="ru-RU" altLang="ru-RU" smtClean="0"/>
          </a:p>
        </p:txBody>
      </p:sp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 b="1" dirty="0" smtClean="0"/>
              <a:t>В процессе художественной деятельности ребёнок получает широкие возможности для самовыражения, раскрытия и совершенствования творческих способностей.</a:t>
            </a:r>
            <a:br>
              <a:rPr lang="ru-RU" altLang="ru-RU" sz="1800" b="1" dirty="0" smtClean="0"/>
            </a:br>
            <a:r>
              <a:rPr lang="ru-RU" altLang="ru-RU" sz="1800" b="1" dirty="0" smtClean="0"/>
              <a:t>(книжки-малышки по сказкам Пушкина)</a:t>
            </a:r>
          </a:p>
        </p:txBody>
      </p:sp>
      <p:pic>
        <p:nvPicPr>
          <p:cNvPr id="13316" name="Picture 4" descr="H:\проект фото\DSC053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3071810"/>
            <a:ext cx="4500562" cy="3513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5" descr="H:\проект фото\DSC053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974" y="1857364"/>
            <a:ext cx="4806965" cy="360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 b="1" dirty="0" smtClean="0"/>
              <a:t>Когда мы знакомим ребёнка с каким-либо видом творческой деятельности, это положительно влияет на освоение другой, обогащает опыт, вызывает более глубокие чувства и эмоции.</a:t>
            </a:r>
            <a:br>
              <a:rPr lang="ru-RU" altLang="ru-RU" sz="1800" b="1" dirty="0" smtClean="0"/>
            </a:br>
            <a:r>
              <a:rPr lang="ru-RU" altLang="ru-RU" sz="1800" b="1" dirty="0" smtClean="0"/>
              <a:t>(лепка зеркала из теста)</a:t>
            </a:r>
          </a:p>
        </p:txBody>
      </p:sp>
      <p:pic>
        <p:nvPicPr>
          <p:cNvPr id="14340" name="Picture 4" descr="H:\проект фото\DSC053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571876"/>
            <a:ext cx="3881280" cy="2910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5" descr="H:\проект фото\DSC053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071678"/>
            <a:ext cx="4549854" cy="3413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 b="1" smtClean="0"/>
              <a:t>Рисунки детей к сказкам А. С. Пушкина, имеют большое педагогическое значение.</a:t>
            </a:r>
          </a:p>
        </p:txBody>
      </p:sp>
      <p:pic>
        <p:nvPicPr>
          <p:cNvPr id="15364" name="Picture 2" descr="C:\Users\Таня\Desktop\фото рисунки\DSC059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500174"/>
            <a:ext cx="6811983" cy="5109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1500</TotalTime>
  <Words>260</Words>
  <Application>Microsoft Office PowerPoint</Application>
  <PresentationFormat>Экран (4:3)</PresentationFormat>
  <Paragraphs>24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Волна</vt:lpstr>
      <vt:lpstr>г-к Анапа МБДОУ детский сад №12 «Солнышко» воспитатель Немец Татьяна Викторовна.</vt:lpstr>
      <vt:lpstr>Изобразительная деятельность  детей через произведения А.С. Пушкина.</vt:lpstr>
      <vt:lpstr>Одним из самых ярких творцов художественных образов, доступных пониманию детей является А.С Пушкин.</vt:lpstr>
      <vt:lpstr>Презентация PowerPoint</vt:lpstr>
      <vt:lpstr>Литературное произведение переплетается с изобразительным творческим процессом, обеспечивая реализацию дидактической цели: образовательной, развивающей, воспитывающей.</vt:lpstr>
      <vt:lpstr>Искусство является уникальным средством формирования эмоциональной сферы, образного мышления, художественных и творческих способностей. (Платье Царевны-Лебеди)</vt:lpstr>
      <vt:lpstr>В процессе художественной деятельности ребёнок получает широкие возможности для самовыражения, раскрытия и совершенствования творческих способностей. (книжки-малышки по сказкам Пушкина)</vt:lpstr>
      <vt:lpstr>Когда мы знакомим ребёнка с каким-либо видом творческой деятельности, это положительно влияет на освоение другой, обогащает опыт, вызывает более глубокие чувства и эмоции. (лепка зеркала из теста)</vt:lpstr>
      <vt:lpstr>Рисунки детей к сказкам А. С. Пушкина, имеют большое педагогическое значение.</vt:lpstr>
      <vt:lpstr>Изображая любимых героев сказок Пушкина у детей формируются умения передавать выразительность художественного образа посредством цвета и формы.</vt:lpstr>
      <vt:lpstr>Развивается детская фантазия и эмоциональное отношение к произведению и персонажам сказки.</vt:lpstr>
      <vt:lpstr>Формируется нравственное воспитание детей.</vt:lpstr>
      <vt:lpstr>Работы  детей.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Библиотекарь в гостях у ребят.</vt:lpstr>
      <vt:lpstr>Викторина для детей и родителей: «Любимые сказки А.С.Пушкина»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Таня</cp:lastModifiedBy>
  <cp:revision>180</cp:revision>
  <dcterms:created xsi:type="dcterms:W3CDTF">2008-10-16T16:26:05Z</dcterms:created>
  <dcterms:modified xsi:type="dcterms:W3CDTF">2016-10-01T15:59:20Z</dcterms:modified>
</cp:coreProperties>
</file>