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3" r:id="rId3"/>
    <p:sldId id="275" r:id="rId4"/>
    <p:sldId id="264" r:id="rId5"/>
    <p:sldId id="265" r:id="rId6"/>
    <p:sldId id="266" r:id="rId7"/>
    <p:sldId id="276" r:id="rId8"/>
    <p:sldId id="268" r:id="rId9"/>
    <p:sldId id="269" r:id="rId10"/>
    <p:sldId id="277" r:id="rId11"/>
    <p:sldId id="270" r:id="rId12"/>
    <p:sldId id="282" r:id="rId13"/>
    <p:sldId id="283" r:id="rId14"/>
    <p:sldId id="273" r:id="rId15"/>
    <p:sldId id="284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000" autoAdjust="0"/>
  </p:normalViewPr>
  <p:slideViewPr>
    <p:cSldViewPr>
      <p:cViewPr>
        <p:scale>
          <a:sx n="62" d="100"/>
          <a:sy n="62" d="100"/>
        </p:scale>
        <p:origin x="-139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43585-534F-4F6D-AAC0-9F2A86CE5613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F7E2A-F5C5-47C7-902A-D4DCCDEC0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05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F7E2A-F5C5-47C7-902A-D4DCCDEC03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F7E2A-F5C5-47C7-902A-D4DCCDEC03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F5682A4-8CF8-461E-870B-2F0522DC1D9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541788-71C8-4355-8473-48235EEB3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29200"/>
            <a:ext cx="4355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ШАШЕК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.thumbnails\1456234705166.jpg"/>
          <p:cNvPicPr>
            <a:picLocks noChangeAspect="1" noChangeArrowheads="1"/>
          </p:cNvPicPr>
          <p:nvPr/>
        </p:nvPicPr>
        <p:blipFill>
          <a:blip r:embed="rId2" cstate="print"/>
          <a:srcRect l="3658"/>
          <a:stretch>
            <a:fillRect/>
          </a:stretch>
        </p:blipFill>
        <p:spPr bwMode="auto">
          <a:xfrm>
            <a:off x="1835696" y="620688"/>
            <a:ext cx="5688632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5445224"/>
            <a:ext cx="4752528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  воспитатель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первой квалификационной категории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АОУ №13 «В гостях у  сказки»   Дымова И.В.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8843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5"/>
            <a:ext cx="403244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1\Desktop\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816424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4032448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0120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времена  Петра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шашки  входили в программу ассамблей.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 император,  Петр Алексеевич, слыл  заядлым и очень сильным игроком.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J:\111111\assambl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8640"/>
            <a:ext cx="8306707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rs-mlm.ru/wp-content/uploads/2015/09/%D0%9F%D0%B5%D1%82%D1%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968552" cy="63367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88640"/>
            <a:ext cx="7206568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РУССКИЕ   ШАШКИ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rhow.ru/uploads/posts/2012-03/1332670317_kak-igrat-v-shashk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055755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55892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64  клетки , по 12 шашек у каждого игрока в три ряда по четыре шашки.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83568" y="5575265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Популярность шашек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росла во всем мире!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 Италии, в 1985 г. был организован первый международный чемпионат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J:\111111\braz87-mon-k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46084" cy="4873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83488" cy="6480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МЕЖДУНАРОДНЫЕ  ШАШКИ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ckachat-check.ru/wp-content/uploads/2015/10/kanadskie-sha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4762500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57332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(100 – клеточные  шашки)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.thumbnails\14562347047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407" r="3407"/>
          <a:stretch>
            <a:fillRect/>
          </a:stretch>
        </p:blipFill>
        <p:spPr bwMode="auto">
          <a:xfrm>
            <a:off x="395536" y="188640"/>
            <a:ext cx="8208912" cy="504056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01208"/>
            <a:ext cx="8424936" cy="13681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 ИГРЫ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Играют в шашки на квадратной доске, разделенной на белые и черные клетки. Играют 2 соперника, у одного белые, а другого черные шашки. Соперники сражаются в честном бою! Самые умные, честные, терпеливые  и находчивые одерживают заслуженную победу в турнире!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640960" cy="25202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Успеха и удачи</a:t>
            </a:r>
            <a:b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всем участникам 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«Шашечного турнира -2016!»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66124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Игры  похожие на шашки,  которые велись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поле с нанесённой на ней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сеткой 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одинаковыми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фигурами, известны с глубокой древности.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21219"/>
          <a:stretch>
            <a:fillRect/>
          </a:stretch>
        </p:blipFill>
        <p:spPr bwMode="auto">
          <a:xfrm>
            <a:off x="251520" y="332656"/>
            <a:ext cx="867645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15616" y="6093296"/>
            <a:ext cx="7344816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ервые шашки появились в Древнем Египте 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istoria-vozniknovenia-shash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34481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805264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Египтяне считали, что игру в шашки выдумал бог мудрости  Тот.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  игра  была привилегией умных и терпеливых.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111111\139364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2656"/>
            <a:ext cx="695627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66124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Древней Греции  игра в шашки,  считалась игрой  хитрых и находчивых 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1\Downloads\qp_96238-22__4e95c5dab6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632848" cy="51125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373216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Древнем Риме   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римские  шашки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атрункули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пользовалась большой популярностью среди римских солдат!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111111\35135835_Alma_Tadema_Catullus_at_Lesb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0648"/>
            <a:ext cx="6657975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latrunwhateve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680520" cy="4104456"/>
          </a:xfrm>
          <a:prstGeom prst="rect">
            <a:avLst/>
          </a:prstGeom>
          <a:noFill/>
        </p:spPr>
      </p:pic>
      <p:pic>
        <p:nvPicPr>
          <p:cNvPr id="4099" name="Picture 3" descr="C:\Users\1\Desktop\dTgH9yWBBhsoLopGYdmkxeb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672408" cy="5976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80526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 средние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каждый рыцарь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Европе,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должен был уметь играть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шашки -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было частью его воспитания. </a:t>
            </a:r>
          </a:p>
        </p:txBody>
      </p:sp>
      <p:pic>
        <p:nvPicPr>
          <p:cNvPr id="10244" name="Picture 4" descr="http://f11.ifotki.info/org/683fe180075e78a7f3220fb52ff5a240bc81d6123814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20000" cy="5472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445224"/>
            <a:ext cx="71287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В Древней Руси шашки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«Тавлеи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появились в X  веке.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изготовляли из различных материалов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из  дерева, глины, костей и  камня.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1\Desktop\.thumbnails\1456234701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08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488</TotalTime>
  <Words>254</Words>
  <Application>Microsoft Office PowerPoint</Application>
  <PresentationFormat>Экран (4:3)</PresentationFormat>
  <Paragraphs>26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РУССКИЕ   ШАШКИ</vt:lpstr>
      <vt:lpstr>Слайд 14</vt:lpstr>
      <vt:lpstr>МЕЖДУНАРОДНЫЕ  ШАШКИ</vt:lpstr>
      <vt:lpstr>Слайд 16</vt:lpstr>
      <vt:lpstr>Успеха и удачи  всем участникам   «Шашечного турнира -2016!»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дымова</cp:lastModifiedBy>
  <cp:revision>104</cp:revision>
  <dcterms:created xsi:type="dcterms:W3CDTF">2012-11-05T08:50:43Z</dcterms:created>
  <dcterms:modified xsi:type="dcterms:W3CDTF">2016-03-12T21:23:41Z</dcterms:modified>
</cp:coreProperties>
</file>