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01DA-3E0E-4621-806F-D761E0959DA3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2116-164F-472F-ACBE-49D0371955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374649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вида № 19» исполнительного комитета Нижнекамского муниципального района Республики Татарстан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Давлетовой Чулпан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Гамировны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Должность: воспитатель;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Образование: высшее;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Педагогический стаж: 15 лет;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Квалификационная категория: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первая.</a:t>
            </a:r>
          </a:p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2016г.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«Репка»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(Деревянный, плоскостной театр)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папка2 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643182"/>
            <a:ext cx="2346012" cy="4000528"/>
          </a:xfrm>
          <a:prstGeom prst="rect">
            <a:avLst/>
          </a:prstGeom>
        </p:spPr>
      </p:pic>
      <p:pic>
        <p:nvPicPr>
          <p:cNvPr id="4" name="Рисунок 3" descr="новая папка2 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714488"/>
            <a:ext cx="2857520" cy="2841883"/>
          </a:xfrm>
          <a:prstGeom prst="rect">
            <a:avLst/>
          </a:prstGeom>
        </p:spPr>
      </p:pic>
      <p:pic>
        <p:nvPicPr>
          <p:cNvPr id="5" name="Рисунок 4" descr="новая папка2 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214422"/>
            <a:ext cx="2977482" cy="335758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избушка»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(Деревянный, плоскостной театр)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ая папка2 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000108"/>
            <a:ext cx="3929090" cy="3750476"/>
          </a:xfrm>
          <a:prstGeom prst="rect">
            <a:avLst/>
          </a:prstGeom>
        </p:spPr>
      </p:pic>
      <p:pic>
        <p:nvPicPr>
          <p:cNvPr id="5" name="Рисунок 4" descr="новая папка2 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496"/>
            <a:ext cx="3929090" cy="37862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2714644" cy="53689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 масок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Масок зверей дети используют в свободной деятельности. Малыши с радостью надевают маски. Это побуждает их изображать, с помощью жестов, изменения походки, повадки знакомых животных. Свой новый образ дети дополняют голосом, проговаривая звуки изображаемых животных.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ая папка2 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642918"/>
            <a:ext cx="5343933" cy="3214709"/>
          </a:xfrm>
          <a:prstGeom prst="rect">
            <a:avLst/>
          </a:prstGeom>
        </p:spPr>
      </p:pic>
      <p:pic>
        <p:nvPicPr>
          <p:cNvPr id="5" name="Рисунок 4" descr="новая папка2 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2088431" cy="3471677"/>
          </a:xfrm>
          <a:prstGeom prst="rect">
            <a:avLst/>
          </a:prstGeom>
        </p:spPr>
      </p:pic>
      <p:pic>
        <p:nvPicPr>
          <p:cNvPr id="6" name="Рисунок 5" descr="новая папка2 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786190"/>
            <a:ext cx="4631409" cy="27860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481966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857884" y="1643050"/>
            <a:ext cx="2928957" cy="5072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речь детей средствами театра: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через игры - подражания, имитации, инсценировки, игры – драматизации, фольклора национальными костюмами.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ая папка2 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43050"/>
            <a:ext cx="3062889" cy="5091557"/>
          </a:xfrm>
          <a:prstGeom prst="rect">
            <a:avLst/>
          </a:prstGeom>
        </p:spPr>
      </p:pic>
      <p:pic>
        <p:nvPicPr>
          <p:cNvPr id="5" name="Рисунок 4" descr="новая папка2 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643050"/>
            <a:ext cx="2643206" cy="507209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43914" cy="578647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Считаю, что большую роль в развитии речи детей играет правильно организованная предметно-пространственная среда, поэтому мы совместно с родителями пополнили уголок театрализации разными видами театра: кукольным, пальчиковым, настольным, декорациями, персонажами с разным настроением, атрибутами-заместителями. Оформили уголок «Костюмерная», в который поместили яркие сарафаны и рубахи в русском и татарском  народном стиле, а также костюмы сказочных героев. Дети с удовольствием принимают участие в драматизации знакомых сказок, подбирают элементы костюмов.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elyie-rebyata-shablon-prevyu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8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028_html_1c7c6b6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E1DEDC"/>
              </a:clrFrom>
              <a:clrTo>
                <a:srgbClr val="E1DEDC">
                  <a:alpha val="0"/>
                </a:srgbClr>
              </a:clrTo>
            </a:clrChange>
            <a:lum bright="10000" contrast="20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ема : «Развитие речи детей раннего возраста через театрализованную деятельность».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vyu-shablon-let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деятельность, как средство развития речи у детей младшего возраста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2571744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 - это искра зажигающая огонёк пытливости и любознательности. В игре раскрывается перед детьми мир и раскрываются  творческие  способности личности.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В. А. Сухомлинский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ребенка – это всегда праздник, яркие незабываемые впечатления. Ведь театрализованная деятельность – это самый распространенный вид детского творчества. Она близка и понятна ребенку, глубоко лежит в его природе, находит свое отражение стихийно, потому что связана с игрой. Малыши очень любят театрализованные представления. Волшебство, превращения, сказка очаровывают их.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7e01abb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Противоречия: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Между желаниями у детей выразить чувства, потребности и возможностями;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Недостаточный словарный запас.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Каким образом развивать речь детей, используя театрализованную деятельность детей?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cad2e20c22c.jpg"/>
          <p:cNvPicPr>
            <a:picLocks noChangeAspect="1"/>
          </p:cNvPicPr>
          <p:nvPr/>
        </p:nvPicPr>
        <p:blipFill>
          <a:blip r:embed="rId2"/>
          <a:srcRect l="52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Создание условий для успешного развития речи детей через театрализованную деятельность.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643866" cy="4572032"/>
          </a:xfrm>
        </p:spPr>
        <p:txBody>
          <a:bodyPr>
            <a:normAutofit fontScale="47500" lnSpcReduction="20000"/>
          </a:bodyPr>
          <a:lstStyle/>
          <a:p>
            <a:r>
              <a:rPr lang="ru-RU" sz="7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речь детей средствами театра: через игры - подражания, имитации, инсценировки, игры – </a:t>
            </a:r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драматизации;</a:t>
            </a:r>
            <a:endParaRPr lang="ru-RU" sz="4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переходу театрализованных игр в самостоятельную </a:t>
            </a:r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endParaRPr lang="ru-RU" sz="4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70000"/>
              </a:lnSpc>
            </a:pPr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стремление ребенка включаться в общение всеми средствами, как речевыми, так и неречевыми (мимика, жесты, движения, позы и т.п</a:t>
            </a:r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4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вызывать эмоциональный отклик ребенка посредством театрализованной деятельности;</a:t>
            </a:r>
          </a:p>
          <a:p>
            <a:pPr algn="l"/>
            <a:r>
              <a:rPr lang="ru-RU" sz="4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целенаправленно обогащать словарь детей, посредством развития пассивного и активного словаря;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894a5c1ff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528641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формировать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потребности детей в театрализованной деятельности, понимания речи с наглядным сопровождением;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способности понимать произведения русского поэтического фольклора и произведения детской художественной литературы;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поддерживать у детей познавательное отношение к театрализованным действиям (поддерживать желание ребенка к воспроизведению текста любимой сказки);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побуждать детей к разнообразным действиям с куклами разнообразных театров, с целью ознакомления с ними;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формировать посредством театрализованной деятельности опыт нравственного поведения, уважительное отношение к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сверстникам;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894a5c1ff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опыт работы основывается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принципах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 простого к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сложному;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доступность;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 наглядность;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 поощрение;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группе созданы условия для организации театрализованной деятельности: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Пополняются и обновляются атрибуты, вызывая эмоциональный отклик ребенка, активизирующий его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Ежедневно вводятся в непосредственно-образовательной деятельности и в повседневной жизни, игры - инсценировки с сюжетными игрушками, используется при этом фольклорный материал.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Ежемесячно планируется демонстрация сказки с использованием разных видов театрализованной деятельности.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Формируется, посредством театрализованной деятельности, опыт нравственного поведения, уважительное отношение друг к другу.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139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«Детский сад общеразвивающего вида № 19» исполнительного комитета Нижнекамского муниципального района Республики Татарстан   </vt:lpstr>
      <vt:lpstr>Тема : «Развитие речи детей раннего возраста через театрализованную деятельность».</vt:lpstr>
      <vt:lpstr>Театрализованная деятельность, как средство развития речи у детей младшего возраста</vt:lpstr>
      <vt:lpstr> Театр для ребенка – это всегда праздник, яркие незабываемые впечатления. Ведь театрализованная деятельность – это самый распространенный вид детского творчества. Она близка и понятна ребенку, глубоко лежит в его природе, находит свое отражение стихийно, потому что связана с игрой. Малыши очень любят театрализованные представления. Волшебство, превращения, сказка очаровывают их. </vt:lpstr>
      <vt:lpstr>                                               Противоречия:   - Между желаниями у детей выразить чувства, потребности и возможностями;   - Недостаточный словарный запас.                                             Проблема:   - Каким образом развивать речь детей, используя театрализованную деятельность детей?  </vt:lpstr>
      <vt:lpstr>                           Цель:  Создание условий для успешного развития речи детей через театрализованную деятельность. </vt:lpstr>
      <vt:lpstr>                                                    формировать:  - потребности детей в театрализованной деятельности, понимания речи с наглядным сопровождением;  - способности понимать произведения русского поэтического фольклора и произведения детской художественной литературы;  - поддерживать у детей познавательное отношение к театрализованным действиям (поддерживать желание ребенка к воспроизведению текста любимой сказки);  - побуждать детей к разнообразным действиям с куклами разнообразных театров, с целью ознакомления с ними;  - формировать посредством театрализованной деятельности опыт нравственного поведения, уважительное отношение к сверстникам; </vt:lpstr>
      <vt:lpstr> Данный опыт работы основывается на       принципах:  -  от простого к сложному;  - возрастная доступность;  -  наглядность;  -  поощрение; </vt:lpstr>
      <vt:lpstr>В группе созданы условия для организации театрализованной деятельности:   - Пополняются и обновляются атрибуты, вызывая эмоциональный отклик ребенка, активизирующий его речь.  - Ежедневно вводятся в непосредственно-образовательной деятельности и в повседневной жизни, игры - инсценировки с сюжетными игрушками, используется при этом фольклорный материал.  - Ежемесячно планируется демонстрация сказки с использованием разных видов театрализованной деятельности.  - Формируется, посредством театрализованной деятельности, опыт нравственного поведения, уважительное отношение друг к другу. </vt:lpstr>
      <vt:lpstr>«Репка»  (Деревянный, плоскостной театр) </vt:lpstr>
      <vt:lpstr>«Заюшкина избушка» (Деревянный, плоскостной театр) </vt:lpstr>
      <vt:lpstr> Театр масок Масок зверей дети используют в свободной деятельности. Малыши с радостью надевают маски. Это побуждает их изображать, с помощью жестов, изменения походки, повадки знакомых животных. Свой новый образ дети дополняют голосом, проговаривая звуки изображаемых животных. </vt:lpstr>
      <vt:lpstr>Развивать речь детей средствами театра: через игры - подражания, имитации, инсценировки, игры – драматизации, фольклора национальными костюмами. </vt:lpstr>
      <vt:lpstr>      Считаю, что большую роль в развитии речи детей играет правильно организованная предметно-пространственная среда, поэтому мы совместно с родителями пополнили уголок театрализации разными видами театра: кукольным, пальчиковым, настольным, декорациями, персонажами с разным настроением, атрибутами-заместителями. Оформили уголок «Костюмерная», в который поместили яркие сарафаны и рубахи в русском и татарском  народном стиле, а также костюмы сказочных героев. Дети с удовольствием принимают участие в драматизации знакомых сказок, подбирают элементы костюмов.       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общеразвивающего вида № 19» исполнительного комитета Нижнекамского муниципального района Республики Татарстан   </dc:title>
  <dc:creator>чулпан</dc:creator>
  <cp:lastModifiedBy>чулпан</cp:lastModifiedBy>
  <cp:revision>15</cp:revision>
  <dcterms:created xsi:type="dcterms:W3CDTF">2016-10-16T09:37:37Z</dcterms:created>
  <dcterms:modified xsi:type="dcterms:W3CDTF">2016-10-16T12:00:12Z</dcterms:modified>
</cp:coreProperties>
</file>