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61722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«Мяч – </a:t>
            </a:r>
            <a:r>
              <a:rPr lang="ru-RU" sz="4000" dirty="0" smtClean="0">
                <a:solidFill>
                  <a:srgbClr val="FF0000"/>
                </a:solidFill>
              </a:rPr>
              <a:t>помощник</a:t>
            </a:r>
            <a:r>
              <a:rPr lang="ru-RU" sz="4400" dirty="0" smtClean="0">
                <a:solidFill>
                  <a:srgbClr val="FF0000"/>
                </a:solidFill>
              </a:rPr>
              <a:t>               наш в игре»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653136"/>
            <a:ext cx="7272808" cy="172819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/>
              <a:t>Проект </a:t>
            </a:r>
            <a:r>
              <a:rPr lang="ru-RU" sz="2800" i="1" dirty="0" smtClean="0"/>
              <a:t>в</a:t>
            </a:r>
            <a:r>
              <a:rPr lang="ru-RU" sz="2800" i="1" dirty="0" smtClean="0"/>
              <a:t> </a:t>
            </a:r>
            <a:r>
              <a:rPr lang="ru-RU" sz="2800" i="1" dirty="0" smtClean="0"/>
              <a:t>образовательной области   </a:t>
            </a:r>
            <a:r>
              <a:rPr lang="ru-RU" sz="2800" i="1" dirty="0" smtClean="0"/>
              <a:t>   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Физическое развитие</a:t>
            </a:r>
          </a:p>
          <a:p>
            <a:pPr algn="ctr"/>
            <a:endParaRPr lang="ru-RU" sz="2000" i="1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000" i="1" smtClean="0">
                <a:solidFill>
                  <a:schemeClr val="accent3">
                    <a:lumMod val="75000"/>
                  </a:schemeClr>
                </a:solidFill>
              </a:rPr>
              <a:t>Инструктор 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по физической культуре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</a:rPr>
              <a:t>Гоглева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 М.В.</a:t>
            </a:r>
            <a:endParaRPr lang="ru-RU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WP_00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772816"/>
            <a:ext cx="3240360" cy="243027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827584" y="908720"/>
            <a:ext cx="7467600" cy="4873625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endParaRPr lang="ru-RU" dirty="0"/>
          </a:p>
        </p:txBody>
      </p:sp>
      <p:pic>
        <p:nvPicPr>
          <p:cNvPr id="5" name="Рисунок 4" descr="imgpreview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20888"/>
            <a:ext cx="4317111" cy="316835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Характеристика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136904" cy="5637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Познавательно-игровой, оздоровительный, краткосрочный.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        ЦЕЛИ И ЗАДАЧИ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Цель проекта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– способствовать познавательному развитию ребенка в мире спорта и активных форм деятельности посредством взаимодействия с мячом индивидуального характера и при сотрудничестве со взрослым (родителем, педагогом).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Основными задачами проекта являются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• пропаганда здорового образа жизни посредством организации активного досуга с использованием мяча;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• актуализация роли семьи в физическом воспитании дошкольников.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УЧАСТНИКИ ПРОЕКТА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Участие в проекте принимают дети дошкольного возраста (с 5 до 7 лет), педагоги  МДОУ, родители.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ОБОСНОВАНИЕ АКТУАЛЬНОСТИ ДЕЯТЕЛЬНОСТИ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Мяч</a:t>
            </a:r>
            <a:r>
              <a:rPr lang="ru-RU" b="1" i="1" dirty="0" smtClean="0"/>
              <a:t> –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удобная, динамичная игрушка, занимающая особое место в развитии действий руки. Первые игры с мячом бесценны по своей значимости для здоровья, эмоциональной достаточности, физического и интеллектуального развития маленького ребенка. На протяжении всего дошкольного детства игры с мячом усложняются и как бы "растут" вместе с ребенком, составляя огромную радость детства.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Игры с мячом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развивают глазомер, координацию, смекалку, способствуют общей двигательной активности. Для ребенка мяч – предмет увлечения с первых лет жизни. Ребенок не просто играет в мяч, а варьирует им: берет, переносит, кладет, бросает, катает и т.п., что развивает его эмоционально и физически. Игры с мячом важны и для развития руки малыша. 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Игры и упражнения с мячом развивают ориентировку в пространстве, регулируют силу и точность броска, развивают глазомер, ловкость, быстроту реакции. Игры с мячом развивают мышечную силу, усиливают работу важнейших органов организма – легких, сердца, улучшают обмен веществ</a:t>
            </a:r>
            <a:r>
              <a:rPr lang="ru-RU" b="1" i="1" dirty="0" smtClean="0"/>
              <a:t>. 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РАБОЧИЙ ПЛАН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51331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002060"/>
                </a:solidFill>
              </a:rPr>
              <a:t>Подготовительный этап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         «Для чего и зачем?»           </a:t>
            </a:r>
            <a:r>
              <a:rPr lang="ru-RU" dirty="0" smtClean="0">
                <a:solidFill>
                  <a:srgbClr val="002060"/>
                </a:solidFill>
              </a:rPr>
              <a:t>Определение целей и задач проектной деятельности</a:t>
            </a:r>
            <a:r>
              <a:rPr lang="ru-RU" sz="3200" dirty="0" smtClean="0"/>
              <a:t>.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002060"/>
                </a:solidFill>
              </a:rPr>
              <a:t>Основной этап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        «Эти разные мячи» 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002060"/>
                </a:solidFill>
              </a:rPr>
              <a:t>Заключительный этап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        «Мяч мой друг»</a:t>
            </a:r>
          </a:p>
          <a:p>
            <a:pPr>
              <a:buNone/>
            </a:pPr>
            <a:endParaRPr lang="ru-RU" sz="3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WP_00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206" y="3573016"/>
            <a:ext cx="2070231" cy="276030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Реализация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421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800" b="1" i="1" dirty="0" smtClean="0">
                <a:solidFill>
                  <a:srgbClr val="0070C0"/>
                </a:solidFill>
              </a:rPr>
              <a:t>Подготовительный этап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«Для чего и зачем?»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</a:rPr>
              <a:t>Анкетирование родителей </a:t>
            </a:r>
            <a:r>
              <a:rPr lang="ru-RU" b="1" i="1" dirty="0" smtClean="0">
                <a:solidFill>
                  <a:srgbClr val="002060"/>
                </a:solidFill>
              </a:rPr>
              <a:t>«Какое место занимает физкультура в вашей семье», </a:t>
            </a:r>
            <a:r>
              <a:rPr lang="ru-RU" dirty="0" smtClean="0">
                <a:solidFill>
                  <a:srgbClr val="002060"/>
                </a:solidFill>
              </a:rPr>
              <a:t>индивидуальные беседы по вопросу создания и пополнения развивающе-игровой среды в условиях домашнего воспитания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Беседы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Игры, в которые я играю дома»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</a:t>
            </a:r>
            <a:r>
              <a:rPr lang="ru-RU" b="1" i="1" dirty="0" smtClean="0">
                <a:solidFill>
                  <a:srgbClr val="002060"/>
                </a:solidFill>
              </a:rPr>
              <a:t>«Для чего нужны мячи?"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Основной этап «Эти разные мячи»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4212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Подбор и проведение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подвижных игр и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упражнений с использова-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нием мяча различного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диаметра и материала.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Знакомство с историей возникновения мяча посредством видео презентации «История мяча» 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WP_00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96752"/>
            <a:ext cx="3347864" cy="2510898"/>
          </a:xfrm>
          <a:prstGeom prst="rect">
            <a:avLst/>
          </a:prstGeom>
        </p:spPr>
      </p:pic>
      <p:pic>
        <p:nvPicPr>
          <p:cNvPr id="5" name="Рисунок 4" descr="5(6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229200"/>
            <a:ext cx="2199132" cy="1239012"/>
          </a:xfrm>
          <a:prstGeom prst="rect">
            <a:avLst/>
          </a:prstGeom>
        </p:spPr>
      </p:pic>
      <p:pic>
        <p:nvPicPr>
          <p:cNvPr id="6" name="Рисунок 5" descr="мячи из дерева кожи и папиру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5157192"/>
            <a:ext cx="2327920" cy="126216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39552" y="260648"/>
            <a:ext cx="8280920" cy="621317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Игровые обучающие ситуации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i="1" dirty="0" smtClean="0">
                <a:solidFill>
                  <a:srgbClr val="002060"/>
                </a:solidFill>
              </a:rPr>
              <a:t>«В какие игры можно с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мячом играть»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  «Разные мячи – для разных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              игр»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  «Мяч здоровье укрепляет»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Презентация «Для чего нужны мячи»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</a:rPr>
              <a:t>Какие бывают мячи и где они используются)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Беседа </a:t>
            </a: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Какие мячи есть в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спортивном уголке и как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их использовать</a:t>
            </a:r>
            <a:r>
              <a:rPr lang="en-US" b="1" i="1" dirty="0" smtClean="0">
                <a:solidFill>
                  <a:srgbClr val="002060"/>
                </a:solidFill>
              </a:rPr>
              <a:t>?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  <a:r>
              <a:rPr lang="ru-RU" sz="2000" b="1" i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Работа с раскрасками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«Мяч в игре» 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WP_00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92696"/>
            <a:ext cx="2957247" cy="2088232"/>
          </a:xfrm>
          <a:prstGeom prst="rect">
            <a:avLst/>
          </a:prstGeom>
        </p:spPr>
      </p:pic>
      <p:pic>
        <p:nvPicPr>
          <p:cNvPr id="9" name="Рисунок 8" descr="img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1296144" cy="1596471"/>
          </a:xfrm>
          <a:prstGeom prst="rect">
            <a:avLst/>
          </a:prstGeom>
        </p:spPr>
      </p:pic>
      <p:pic>
        <p:nvPicPr>
          <p:cNvPr id="10" name="Рисунок 9" descr="WP_000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717032"/>
            <a:ext cx="1815666" cy="242088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548680"/>
            <a:ext cx="8208912" cy="59251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Информационная папка для родителей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Значение мяча в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развитии организма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ребенка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     Консультация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«Мячик для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                   детей своими руками»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(как и из чего можно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сделать мячик для игр с детьми)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WP_000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560" y="1268760"/>
            <a:ext cx="3072341" cy="2304256"/>
          </a:xfrm>
          <a:prstGeom prst="rect">
            <a:avLst/>
          </a:prstGeom>
        </p:spPr>
      </p:pic>
      <p:pic>
        <p:nvPicPr>
          <p:cNvPr id="6" name="Рисунок 5" descr="WP_00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3933056"/>
            <a:ext cx="2784309" cy="208823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Заключительный этап «Мяч мой друг»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709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Выявление и определение уровня знаний и практических умений детей при взаимодействии с мячом: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r>
              <a:rPr lang="ru-RU" sz="2200" b="1" dirty="0" smtClean="0">
                <a:solidFill>
                  <a:srgbClr val="0070C0"/>
                </a:solidFill>
              </a:rPr>
              <a:t>Спортивный досуг  </a:t>
            </a:r>
            <a:r>
              <a:rPr lang="ru-RU" sz="2600" b="1" i="1" dirty="0" smtClean="0">
                <a:solidFill>
                  <a:srgbClr val="002060"/>
                </a:solidFill>
              </a:rPr>
              <a:t>«Мой веселый                                             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                              звонкий мяч» </a:t>
            </a:r>
            <a:r>
              <a:rPr lang="ru-RU" sz="2600" b="1" dirty="0" smtClean="0">
                <a:solidFill>
                  <a:srgbClr val="002060"/>
                </a:solidFill>
              </a:rPr>
              <a:t>(ст.гр.)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                       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sz="2200" b="1" dirty="0" smtClean="0">
                <a:solidFill>
                  <a:srgbClr val="0070C0"/>
                </a:solidFill>
              </a:rPr>
              <a:t>Игровая обучающая ситуация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sz="2600" b="1" dirty="0" smtClean="0">
                <a:solidFill>
                  <a:srgbClr val="002060"/>
                </a:solidFill>
              </a:rPr>
              <a:t>«Школа мяча» </a:t>
            </a:r>
            <a:r>
              <a:rPr lang="ru-RU" sz="2200" b="1" dirty="0" smtClean="0">
                <a:solidFill>
                  <a:srgbClr val="002060"/>
                </a:solidFill>
              </a:rPr>
              <a:t>(подг. гр.)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                       </a:t>
            </a:r>
            <a:endParaRPr lang="ru-RU" sz="22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                        </a:t>
            </a:r>
            <a:r>
              <a:rPr lang="ru-RU" sz="2200" b="1" dirty="0" smtClean="0">
                <a:solidFill>
                  <a:srgbClr val="0070C0"/>
                </a:solidFill>
              </a:rPr>
              <a:t>Презентация к проекту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                     «</a:t>
            </a:r>
            <a:r>
              <a:rPr lang="ru-RU" sz="2600" b="1" dirty="0" smtClean="0">
                <a:solidFill>
                  <a:srgbClr val="002060"/>
                </a:solidFill>
              </a:rPr>
              <a:t>Мяч – помощник наш в игре»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Информационная папка для родителей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           «</a:t>
            </a:r>
            <a:r>
              <a:rPr lang="ru-RU" sz="2600" b="1" i="1" dirty="0" smtClean="0">
                <a:solidFill>
                  <a:srgbClr val="002060"/>
                </a:solidFill>
              </a:rPr>
              <a:t>Играем вместе  детьми»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                    (игры с мячом)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WP_00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268759"/>
            <a:ext cx="1779662" cy="2372883"/>
          </a:xfrm>
          <a:prstGeom prst="rect">
            <a:avLst/>
          </a:prstGeom>
        </p:spPr>
      </p:pic>
      <p:pic>
        <p:nvPicPr>
          <p:cNvPr id="5" name="Рисунок 4" descr="WP_00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1584176" cy="2112235"/>
          </a:xfrm>
          <a:prstGeom prst="rect">
            <a:avLst/>
          </a:prstGeom>
        </p:spPr>
      </p:pic>
      <p:pic>
        <p:nvPicPr>
          <p:cNvPr id="6" name="Рисунок 5" descr="WP_000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509120"/>
            <a:ext cx="2424269" cy="181820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809</TotalTime>
  <Words>340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«Мяч – помощник               наш в игре»</vt:lpstr>
      <vt:lpstr>      Характеристика проекта </vt:lpstr>
      <vt:lpstr>Слайд 3</vt:lpstr>
      <vt:lpstr>РАБОЧИЙ ПЛАН РЕАЛИЗАЦИИ ПРОЕКТА</vt:lpstr>
      <vt:lpstr>Реализация проекта</vt:lpstr>
      <vt:lpstr>Основной этап «Эти разные мячи»</vt:lpstr>
      <vt:lpstr>Слайд 7</vt:lpstr>
      <vt:lpstr>Слайд 8</vt:lpstr>
      <vt:lpstr>Заключительный этап «Мяч мой друг»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63</cp:revision>
  <dcterms:created xsi:type="dcterms:W3CDTF">2015-03-20T06:22:18Z</dcterms:created>
  <dcterms:modified xsi:type="dcterms:W3CDTF">2016-10-11T19:02:59Z</dcterms:modified>
</cp:coreProperties>
</file>