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075" y="-28575"/>
            <a:ext cx="974407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0112" y="3789040"/>
            <a:ext cx="3384376" cy="2736304"/>
          </a:xfrm>
        </p:spPr>
        <p:txBody>
          <a:bodyPr>
            <a:normAutofit/>
          </a:bodyPr>
          <a:lstStyle/>
          <a:p>
            <a:pPr algn="l"/>
            <a:r>
              <a:rPr lang="ru-RU" sz="2400" i="1" dirty="0" smtClean="0">
                <a:solidFill>
                  <a:srgbClr val="FF0000"/>
                </a:solidFill>
              </a:rPr>
              <a:t>Подготовил : </a:t>
            </a:r>
          </a:p>
          <a:p>
            <a:pPr algn="l"/>
            <a:r>
              <a:rPr lang="ru-RU" sz="2400" i="1" dirty="0" smtClean="0">
                <a:solidFill>
                  <a:srgbClr val="FF0000"/>
                </a:solidFill>
              </a:rPr>
              <a:t>Ученик  7 Б класса Волосовской средней школы №1</a:t>
            </a:r>
          </a:p>
          <a:p>
            <a:pPr algn="l"/>
            <a:r>
              <a:rPr lang="ru-RU" sz="2400" i="1" dirty="0" err="1" smtClean="0">
                <a:solidFill>
                  <a:srgbClr val="FF0000"/>
                </a:solidFill>
              </a:rPr>
              <a:t>Мастин</a:t>
            </a:r>
            <a:r>
              <a:rPr lang="ru-RU" sz="2400" i="1" dirty="0" smtClean="0">
                <a:solidFill>
                  <a:srgbClr val="FF0000"/>
                </a:solidFill>
              </a:rPr>
              <a:t> Егор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16632"/>
            <a:ext cx="777686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Презентация</a:t>
            </a:r>
          </a:p>
          <a:p>
            <a:pPr algn="ctr"/>
            <a:r>
              <a:rPr lang="ru-RU" sz="5400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Мой выбор</a:t>
            </a:r>
          </a:p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«Триатлон»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uchebnaya_muzyka_-_Dzhajv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931532"/>
            <a:ext cx="305780" cy="30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4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prism isInverted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"/>
            <a:ext cx="9258531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3"/>
            <a:ext cx="7571184" cy="548677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Занятия триатлоном помогают мне в танцах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t="22500" r="17885" b="13889"/>
          <a:stretch/>
        </p:blipFill>
        <p:spPr>
          <a:xfrm>
            <a:off x="-21629" y="362428"/>
            <a:ext cx="2620497" cy="3409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73" y="362428"/>
            <a:ext cx="3152557" cy="4725144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/>
          <a:stretch/>
        </p:blipFill>
        <p:spPr bwMode="auto">
          <a:xfrm>
            <a:off x="2339752" y="362428"/>
            <a:ext cx="2177897" cy="338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r="22325"/>
          <a:stretch/>
        </p:blipFill>
        <p:spPr bwMode="auto">
          <a:xfrm>
            <a:off x="4204677" y="362428"/>
            <a:ext cx="1931946" cy="292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2" b="4577"/>
          <a:stretch/>
        </p:blipFill>
        <p:spPr>
          <a:xfrm rot="16200000">
            <a:off x="2866054" y="3578674"/>
            <a:ext cx="3526419" cy="299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2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00">
        <p14:prism isInverted="1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"/>
            <a:ext cx="9258531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" y="116633"/>
            <a:ext cx="3921274" cy="2940956"/>
          </a:xfrm>
        </p:spPr>
      </p:pic>
      <p:sp>
        <p:nvSpPr>
          <p:cNvPr id="5" name="TextBox 4"/>
          <p:cNvSpPr txBox="1"/>
          <p:nvPr/>
        </p:nvSpPr>
        <p:spPr>
          <a:xfrm>
            <a:off x="5076056" y="47667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Участие ежегодном празднике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2183"/>
            <a:ext cx="2483768" cy="3311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19" y="3640898"/>
            <a:ext cx="4283968" cy="3212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9643" r="10746" b="6866"/>
          <a:stretch/>
        </p:blipFill>
        <p:spPr>
          <a:xfrm>
            <a:off x="4072944" y="81000"/>
            <a:ext cx="5173243" cy="37877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3767" y="5661248"/>
            <a:ext cx="2592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Участие в школьных постановках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2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00">
        <p14:prism isInverted="1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"/>
            <a:ext cx="9258531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58"/>
            <a:ext cx="2340260" cy="31203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96682"/>
            <a:ext cx="2736304" cy="36484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9" y="620688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Моей сестре надоело наблюдать, теперь она тоже в команде триатлона. Со своей первой победой в плаванье, и беге.</a:t>
            </a:r>
            <a:endParaRPr lang="ru-RU" dirty="0"/>
          </a:p>
        </p:txBody>
      </p:sp>
      <p:pic>
        <p:nvPicPr>
          <p:cNvPr id="10242" name="Picture 2" descr="L:\DCIM\401_2810\IMG_4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3864" y="3587865"/>
            <a:ext cx="3737298" cy="280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82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13" y="2"/>
            <a:ext cx="9258531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4"/>
            <a:ext cx="8856984" cy="50405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800" dirty="0" smtClean="0"/>
              <a:t>Утренние тренировки и пробежки помогают мне, и в учебе.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77" y="481719"/>
            <a:ext cx="3131840" cy="44295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14" y="3708641"/>
            <a:ext cx="2190963" cy="30987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140" y="-217851"/>
            <a:ext cx="3376724" cy="477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2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prism isInverted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"/>
            <a:ext cx="9258531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16632"/>
            <a:ext cx="2817913" cy="1080119"/>
          </a:xfrm>
        </p:spPr>
        <p:txBody>
          <a:bodyPr>
            <a:noAutofit/>
          </a:bodyPr>
          <a:lstStyle/>
          <a:p>
            <a:r>
              <a:rPr lang="ru-RU" sz="3600" dirty="0" smtClean="0"/>
              <a:t>И в творческих конкурсах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2934"/>
            <a:ext cx="2093357" cy="29607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93977" y="-446593"/>
            <a:ext cx="2882983" cy="4077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31" y="3033671"/>
            <a:ext cx="2703949" cy="3824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23" y="2906200"/>
            <a:ext cx="2794077" cy="39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2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"/>
            <a:ext cx="9258531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8641"/>
            <a:ext cx="8075240" cy="2808312"/>
          </a:xfrm>
        </p:spPr>
        <p:txBody>
          <a:bodyPr/>
          <a:lstStyle/>
          <a:p>
            <a:r>
              <a:rPr lang="ru-RU" dirty="0" smtClean="0"/>
              <a:t>Хочется сказать большое спасибо нашему тренеру Ирине Юрьевне Горшковой , и всем посоветовать такой замечательный вид спорта. 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22248"/>
          <a:stretch/>
        </p:blipFill>
        <p:spPr bwMode="auto">
          <a:xfrm>
            <a:off x="5119409" y="1933684"/>
            <a:ext cx="4017151" cy="493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82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prism isInverted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5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81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8000">
        <p14:prism isInverted="1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80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00">
        <p14:prism isInverted="1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" y="0"/>
            <a:ext cx="91287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3285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нашем городе уже много лет проходят соревнования по </a:t>
            </a:r>
            <a:r>
              <a:rPr lang="ru-RU" sz="2800" dirty="0" err="1" smtClean="0"/>
              <a:t>дуатлону</a:t>
            </a:r>
            <a:r>
              <a:rPr lang="ru-RU" sz="2800" dirty="0" smtClean="0"/>
              <a:t>,  там я познакомился со </a:t>
            </a:r>
            <a:br>
              <a:rPr lang="ru-RU" sz="2800" dirty="0" smtClean="0"/>
            </a:br>
            <a:r>
              <a:rPr lang="ru-RU" sz="2800" dirty="0" smtClean="0"/>
              <a:t>             своим тренером Ириной Юрьевной Горшковой.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56241"/>
            <a:ext cx="28575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90"/>
          <a:stretch/>
        </p:blipFill>
        <p:spPr bwMode="auto">
          <a:xfrm>
            <a:off x="6769594" y="1340768"/>
            <a:ext cx="2311153" cy="243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92" b="26811"/>
          <a:stretch/>
        </p:blipFill>
        <p:spPr>
          <a:xfrm>
            <a:off x="152128" y="1340768"/>
            <a:ext cx="236945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0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14:prism isInverted="1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" y="0"/>
            <a:ext cx="91414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274638"/>
            <a:ext cx="5616624" cy="121014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Решил попробовать  вот что из этого получилось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4427" r="17975" b="17732"/>
          <a:stretch/>
        </p:blipFill>
        <p:spPr>
          <a:xfrm rot="16200000">
            <a:off x="-490818" y="496008"/>
            <a:ext cx="3818966" cy="2837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440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Inverted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0" r="30460" b="11726"/>
          <a:stretch/>
        </p:blipFill>
        <p:spPr>
          <a:xfrm>
            <a:off x="323528" y="22499"/>
            <a:ext cx="4419164" cy="292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5" t="32697" r="27500" b="29895"/>
          <a:stretch/>
        </p:blipFill>
        <p:spPr>
          <a:xfrm>
            <a:off x="4742693" y="20217"/>
            <a:ext cx="4386027" cy="340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t="24167" r="51252" b="37917"/>
          <a:stretch/>
        </p:blipFill>
        <p:spPr>
          <a:xfrm>
            <a:off x="3851920" y="2695198"/>
            <a:ext cx="2348459" cy="416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265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000">
        <p14:prism isInverted="1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"/>
            <a:ext cx="9258531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4"/>
          <a:stretch/>
        </p:blipFill>
        <p:spPr>
          <a:xfrm>
            <a:off x="0" y="19111"/>
            <a:ext cx="2912773" cy="25275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t="12222" r="19792" b="19167"/>
          <a:stretch/>
        </p:blipFill>
        <p:spPr>
          <a:xfrm>
            <a:off x="6069125" y="1116852"/>
            <a:ext cx="3179787" cy="3986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7778" b="28334"/>
          <a:stretch/>
        </p:blipFill>
        <p:spPr>
          <a:xfrm>
            <a:off x="3779912" y="5103692"/>
            <a:ext cx="5478618" cy="1754308"/>
          </a:xfrm>
          <a:prstGeom prst="rect">
            <a:avLst/>
          </a:prstGeom>
        </p:spPr>
      </p:pic>
      <p:pic>
        <p:nvPicPr>
          <p:cNvPr id="12290" name="Picture 2" descr="C:\Users\дмитрий\Desktop\триатлон\IMG_35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2" r="20487"/>
          <a:stretch/>
        </p:blipFill>
        <p:spPr bwMode="auto">
          <a:xfrm>
            <a:off x="2973027" y="1116852"/>
            <a:ext cx="3096098" cy="22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82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000">
        <p14:prism isInverted="1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"/>
            <a:ext cx="9258531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8642" y="5085183"/>
            <a:ext cx="3335357" cy="1772815"/>
          </a:xfrm>
        </p:spPr>
        <p:txBody>
          <a:bodyPr>
            <a:normAutofit/>
          </a:bodyPr>
          <a:lstStyle/>
          <a:p>
            <a:r>
              <a:rPr lang="ru-RU" dirty="0" smtClean="0"/>
              <a:t>Соревнования проходят круглый год.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9444" r="12292"/>
          <a:stretch/>
        </p:blipFill>
        <p:spPr>
          <a:xfrm>
            <a:off x="4294492" y="2"/>
            <a:ext cx="4964038" cy="3598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33906" r="14660" b="26434"/>
          <a:stretch/>
        </p:blipFill>
        <p:spPr>
          <a:xfrm rot="16200000">
            <a:off x="2942637" y="3849748"/>
            <a:ext cx="3775289" cy="1956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r="43736" b="29722"/>
          <a:stretch/>
        </p:blipFill>
        <p:spPr>
          <a:xfrm>
            <a:off x="64606" y="0"/>
            <a:ext cx="2779201" cy="336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2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Inverted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"/>
            <a:ext cx="9258531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"/>
            <a:ext cx="9258530" cy="148478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Ирина Юрьевна наш тренер научила нас многому  у нас много разных интересных занятий и впечатлений одно из незабываемых впечатлений - это и спортивный лагерь на юге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5625" b="21602"/>
          <a:stretch/>
        </p:blipFill>
        <p:spPr>
          <a:xfrm>
            <a:off x="179512" y="1408239"/>
            <a:ext cx="2736304" cy="1947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 t="34736" r="6876" b="18056"/>
          <a:stretch/>
        </p:blipFill>
        <p:spPr>
          <a:xfrm>
            <a:off x="4936976" y="1376613"/>
            <a:ext cx="4191000" cy="3237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9863" y="3704883"/>
            <a:ext cx="3914226" cy="235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2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140</Words>
  <Application>Microsoft Office PowerPoint</Application>
  <PresentationFormat>Экран (4:3)</PresentationFormat>
  <Paragraphs>17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В нашем городе уже много лет проходят соревнования по дуатлону,  там я познакомился со               своим тренером Ириной Юрьевной Горшковой. </vt:lpstr>
      <vt:lpstr>Решил попробовать  вот что из этого получилось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мастин</dc:creator>
  <cp:lastModifiedBy>дмитрий мастин</cp:lastModifiedBy>
  <cp:revision>16</cp:revision>
  <dcterms:created xsi:type="dcterms:W3CDTF">2016-10-27T17:58:01Z</dcterms:created>
  <dcterms:modified xsi:type="dcterms:W3CDTF">2016-10-29T03:57:44Z</dcterms:modified>
</cp:coreProperties>
</file>