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AA06E4-04E7-4AF5-B80D-46961F3F65F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76009F-C9AF-4D7A-9BC6-0AA95627D41D}">
      <dgm:prSet phldrT="[Текст]" custT="1"/>
      <dgm:spPr/>
      <dgm:t>
        <a:bodyPr/>
        <a:lstStyle/>
        <a:p>
          <a:r>
            <a:rPr lang="ru-RU" sz="2000" b="1" dirty="0" err="1" smtClean="0"/>
            <a:t>Направле-ния</a:t>
          </a:r>
          <a:r>
            <a:rPr lang="ru-RU" sz="2000" b="1" dirty="0" smtClean="0"/>
            <a:t> </a:t>
          </a:r>
          <a:r>
            <a:rPr lang="ru-RU" sz="2000" b="1" dirty="0" err="1" smtClean="0"/>
            <a:t>взаимодей-ствия</a:t>
          </a:r>
          <a:r>
            <a:rPr lang="ru-RU" sz="2000" b="1" dirty="0" smtClean="0"/>
            <a:t> с семьей</a:t>
          </a:r>
          <a:endParaRPr lang="ru-RU" sz="2000" b="1" dirty="0"/>
        </a:p>
      </dgm:t>
    </dgm:pt>
    <dgm:pt modelId="{26E4B3D9-15B3-4C06-89EA-9C3874B9C5A6}" type="parTrans" cxnId="{E08D875E-B3EC-4085-97CF-4E4440FDCED7}">
      <dgm:prSet/>
      <dgm:spPr/>
      <dgm:t>
        <a:bodyPr/>
        <a:lstStyle/>
        <a:p>
          <a:endParaRPr lang="ru-RU" sz="1200"/>
        </a:p>
      </dgm:t>
    </dgm:pt>
    <dgm:pt modelId="{5A8DB00F-D119-4B41-933C-0397EB54C301}" type="sibTrans" cxnId="{E08D875E-B3EC-4085-97CF-4E4440FDCED7}">
      <dgm:prSet/>
      <dgm:spPr/>
      <dgm:t>
        <a:bodyPr/>
        <a:lstStyle/>
        <a:p>
          <a:endParaRPr lang="ru-RU" sz="1200"/>
        </a:p>
      </dgm:t>
    </dgm:pt>
    <dgm:pt modelId="{5A855014-9589-4FA7-9C72-01EBE831D70F}">
      <dgm:prSet phldrT="[Текст]" custT="1"/>
      <dgm:spPr/>
      <dgm:t>
        <a:bodyPr/>
        <a:lstStyle/>
        <a:p>
          <a:r>
            <a:rPr lang="ru-RU" sz="2400" dirty="0" smtClean="0"/>
            <a:t>Познавательное</a:t>
          </a:r>
          <a:endParaRPr lang="ru-RU" sz="2400" dirty="0"/>
        </a:p>
      </dgm:t>
    </dgm:pt>
    <dgm:pt modelId="{34FA2DBC-BA06-4D79-A8BA-972C687A92C5}" type="parTrans" cxnId="{DD25FB32-5524-4F25-86F7-623B6874C3A2}">
      <dgm:prSet/>
      <dgm:spPr/>
      <dgm:t>
        <a:bodyPr/>
        <a:lstStyle/>
        <a:p>
          <a:endParaRPr lang="ru-RU" sz="1200"/>
        </a:p>
      </dgm:t>
    </dgm:pt>
    <dgm:pt modelId="{B6E422BC-D610-40AA-94E8-AF2B78F2F2B1}" type="sibTrans" cxnId="{DD25FB32-5524-4F25-86F7-623B6874C3A2}">
      <dgm:prSet/>
      <dgm:spPr/>
      <dgm:t>
        <a:bodyPr/>
        <a:lstStyle/>
        <a:p>
          <a:endParaRPr lang="ru-RU" sz="1200"/>
        </a:p>
      </dgm:t>
    </dgm:pt>
    <dgm:pt modelId="{E869C882-C4F7-44FF-95E1-B2009030D866}">
      <dgm:prSet phldrT="[Текст]" custT="1"/>
      <dgm:spPr/>
      <dgm:t>
        <a:bodyPr/>
        <a:lstStyle/>
        <a:p>
          <a:r>
            <a:rPr lang="ru-RU" sz="2000" dirty="0" err="1" smtClean="0"/>
            <a:t>Информа-ционно</a:t>
          </a:r>
          <a:r>
            <a:rPr lang="ru-RU" sz="2000" dirty="0" smtClean="0"/>
            <a:t> </a:t>
          </a:r>
          <a:r>
            <a:rPr lang="ru-RU" sz="2000" dirty="0" err="1" smtClean="0"/>
            <a:t>аналити-ческое</a:t>
          </a:r>
          <a:endParaRPr lang="ru-RU" sz="2000" dirty="0"/>
        </a:p>
      </dgm:t>
    </dgm:pt>
    <dgm:pt modelId="{9AA095C6-6094-455C-AB92-0EB58C52CF88}" type="parTrans" cxnId="{C2A847A1-2624-4737-B516-DE30F4772485}">
      <dgm:prSet/>
      <dgm:spPr/>
      <dgm:t>
        <a:bodyPr/>
        <a:lstStyle/>
        <a:p>
          <a:endParaRPr lang="ru-RU" sz="1200"/>
        </a:p>
      </dgm:t>
    </dgm:pt>
    <dgm:pt modelId="{FE970B64-BE58-4948-839D-010B9601C0B3}" type="sibTrans" cxnId="{C2A847A1-2624-4737-B516-DE30F4772485}">
      <dgm:prSet/>
      <dgm:spPr/>
      <dgm:t>
        <a:bodyPr/>
        <a:lstStyle/>
        <a:p>
          <a:endParaRPr lang="ru-RU" sz="1200"/>
        </a:p>
      </dgm:t>
    </dgm:pt>
    <dgm:pt modelId="{4C01F7C0-30DF-4256-8754-E1EE80EA47C3}">
      <dgm:prSet phldrT="[Текст]" custT="1"/>
      <dgm:spPr/>
      <dgm:t>
        <a:bodyPr/>
        <a:lstStyle/>
        <a:p>
          <a:r>
            <a:rPr lang="ru-RU" sz="2000" dirty="0" err="1" smtClean="0"/>
            <a:t>Наглядно-информацион-ное</a:t>
          </a:r>
          <a:endParaRPr lang="ru-RU" sz="2000" dirty="0"/>
        </a:p>
      </dgm:t>
    </dgm:pt>
    <dgm:pt modelId="{B50B03A9-CA85-45FC-B58D-3B7C47A2E09F}" type="parTrans" cxnId="{441E953D-B945-478B-923B-35F0251AD6B3}">
      <dgm:prSet/>
      <dgm:spPr/>
      <dgm:t>
        <a:bodyPr/>
        <a:lstStyle/>
        <a:p>
          <a:endParaRPr lang="ru-RU" sz="1200"/>
        </a:p>
      </dgm:t>
    </dgm:pt>
    <dgm:pt modelId="{CCEDF4B5-E8C0-4BF7-9AE0-67F07F71AF22}" type="sibTrans" cxnId="{441E953D-B945-478B-923B-35F0251AD6B3}">
      <dgm:prSet/>
      <dgm:spPr/>
      <dgm:t>
        <a:bodyPr/>
        <a:lstStyle/>
        <a:p>
          <a:endParaRPr lang="ru-RU" sz="1200"/>
        </a:p>
      </dgm:t>
    </dgm:pt>
    <dgm:pt modelId="{FC13F65F-0F5D-4C90-BEBB-833A6AD5F44C}">
      <dgm:prSet phldrT="[Текст]" custT="1"/>
      <dgm:spPr/>
      <dgm:t>
        <a:bodyPr/>
        <a:lstStyle/>
        <a:p>
          <a:r>
            <a:rPr lang="ru-RU" sz="2400" dirty="0" smtClean="0"/>
            <a:t>Досуговое</a:t>
          </a:r>
          <a:endParaRPr lang="ru-RU" sz="2400" dirty="0"/>
        </a:p>
      </dgm:t>
    </dgm:pt>
    <dgm:pt modelId="{C9FF04DC-3A93-46A3-80F3-A4F34ADFFCBD}" type="parTrans" cxnId="{BAF105F8-634D-4C74-90A0-504545507C65}">
      <dgm:prSet/>
      <dgm:spPr/>
      <dgm:t>
        <a:bodyPr/>
        <a:lstStyle/>
        <a:p>
          <a:endParaRPr lang="ru-RU" sz="1200"/>
        </a:p>
      </dgm:t>
    </dgm:pt>
    <dgm:pt modelId="{EF693176-DF1C-4DEF-AEF4-F67CA4D926D8}" type="sibTrans" cxnId="{BAF105F8-634D-4C74-90A0-504545507C65}">
      <dgm:prSet/>
      <dgm:spPr/>
      <dgm:t>
        <a:bodyPr/>
        <a:lstStyle/>
        <a:p>
          <a:endParaRPr lang="ru-RU" sz="1200"/>
        </a:p>
      </dgm:t>
    </dgm:pt>
    <dgm:pt modelId="{8034DF7A-175D-4901-912D-25EB90BCFAFD}" type="pres">
      <dgm:prSet presAssocID="{B3AA06E4-04E7-4AF5-B80D-46961F3F65F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BA7FE2-313E-411E-B3F8-D710CF4743E2}" type="pres">
      <dgm:prSet presAssocID="{2D76009F-C9AF-4D7A-9BC6-0AA95627D41D}" presName="centerShape" presStyleLbl="node0" presStyleIdx="0" presStyleCnt="1" custScaleY="83614"/>
      <dgm:spPr/>
      <dgm:t>
        <a:bodyPr/>
        <a:lstStyle/>
        <a:p>
          <a:endParaRPr lang="ru-RU"/>
        </a:p>
      </dgm:t>
    </dgm:pt>
    <dgm:pt modelId="{2D6851EB-F070-4480-8F6B-4E86A081B472}" type="pres">
      <dgm:prSet presAssocID="{5A855014-9589-4FA7-9C72-01EBE831D70F}" presName="node" presStyleLbl="node1" presStyleIdx="0" presStyleCnt="4" custAng="0" custScaleX="167108" custScaleY="114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BE320-F8C5-4A8F-B3E8-D7FDD27710AD}" type="pres">
      <dgm:prSet presAssocID="{5A855014-9589-4FA7-9C72-01EBE831D70F}" presName="dummy" presStyleCnt="0"/>
      <dgm:spPr/>
    </dgm:pt>
    <dgm:pt modelId="{5D0E34F0-C429-4543-9604-295CF17448D9}" type="pres">
      <dgm:prSet presAssocID="{B6E422BC-D610-40AA-94E8-AF2B78F2F2B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2CED2E2B-229A-4568-83A7-8DD78534723D}" type="pres">
      <dgm:prSet presAssocID="{E869C882-C4F7-44FF-95E1-B2009030D866}" presName="node" presStyleLbl="node1" presStyleIdx="1" presStyleCnt="4" custScaleX="121271" custScaleY="12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3A044-0B9C-42F6-B44C-102313CACA9E}" type="pres">
      <dgm:prSet presAssocID="{E869C882-C4F7-44FF-95E1-B2009030D866}" presName="dummy" presStyleCnt="0"/>
      <dgm:spPr/>
    </dgm:pt>
    <dgm:pt modelId="{8F059CE5-7ADA-407C-9E2D-CA5A0681A25F}" type="pres">
      <dgm:prSet presAssocID="{FE970B64-BE58-4948-839D-010B9601C0B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916FAF86-38D4-4C99-9FA6-9AB00D299343}" type="pres">
      <dgm:prSet presAssocID="{4C01F7C0-30DF-4256-8754-E1EE80EA47C3}" presName="node" presStyleLbl="node1" presStyleIdx="2" presStyleCnt="4" custScaleX="165802" custScaleY="90726" custRadScaleRad="76984" custRadScaleInc="5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0B518-B088-4E6B-A65C-B2CDD9D69D35}" type="pres">
      <dgm:prSet presAssocID="{4C01F7C0-30DF-4256-8754-E1EE80EA47C3}" presName="dummy" presStyleCnt="0"/>
      <dgm:spPr/>
    </dgm:pt>
    <dgm:pt modelId="{301857A2-9B95-4131-B5B1-F88BEFB2BD3A}" type="pres">
      <dgm:prSet presAssocID="{CCEDF4B5-E8C0-4BF7-9AE0-67F07F71AF22}" presName="sibTrans" presStyleLbl="sibTrans2D1" presStyleIdx="2" presStyleCnt="4"/>
      <dgm:spPr/>
      <dgm:t>
        <a:bodyPr/>
        <a:lstStyle/>
        <a:p>
          <a:endParaRPr lang="ru-RU"/>
        </a:p>
      </dgm:t>
    </dgm:pt>
    <dgm:pt modelId="{BA19A62D-5E21-44F6-8E09-754C8DE843D9}" type="pres">
      <dgm:prSet presAssocID="{FC13F65F-0F5D-4C90-BEBB-833A6AD5F44C}" presName="node" presStyleLbl="node1" presStyleIdx="3" presStyleCnt="4" custScaleX="138042" custScaleY="12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995E6-CB9A-4A7E-9DA3-C3CC684CD998}" type="pres">
      <dgm:prSet presAssocID="{FC13F65F-0F5D-4C90-BEBB-833A6AD5F44C}" presName="dummy" presStyleCnt="0"/>
      <dgm:spPr/>
    </dgm:pt>
    <dgm:pt modelId="{7D3269C4-8DC8-4721-BD44-CA4CFB3C046B}" type="pres">
      <dgm:prSet presAssocID="{EF693176-DF1C-4DEF-AEF4-F67CA4D926D8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10D9DCC9-AC90-4410-AFAC-378A7DBDAA72}" type="presOf" srcId="{B6E422BC-D610-40AA-94E8-AF2B78F2F2B1}" destId="{5D0E34F0-C429-4543-9604-295CF17448D9}" srcOrd="0" destOrd="0" presId="urn:microsoft.com/office/officeart/2005/8/layout/radial6"/>
    <dgm:cxn modelId="{13B3486B-686C-49E2-B1A3-D22A0DEC428C}" type="presOf" srcId="{CCEDF4B5-E8C0-4BF7-9AE0-67F07F71AF22}" destId="{301857A2-9B95-4131-B5B1-F88BEFB2BD3A}" srcOrd="0" destOrd="0" presId="urn:microsoft.com/office/officeart/2005/8/layout/radial6"/>
    <dgm:cxn modelId="{7CB24294-A401-444E-B0CC-0E4CF8CB393B}" type="presOf" srcId="{5A855014-9589-4FA7-9C72-01EBE831D70F}" destId="{2D6851EB-F070-4480-8F6B-4E86A081B472}" srcOrd="0" destOrd="0" presId="urn:microsoft.com/office/officeart/2005/8/layout/radial6"/>
    <dgm:cxn modelId="{358C6499-23E5-4EAB-9B69-5D09C1FF6A5C}" type="presOf" srcId="{FE970B64-BE58-4948-839D-010B9601C0B3}" destId="{8F059CE5-7ADA-407C-9E2D-CA5A0681A25F}" srcOrd="0" destOrd="0" presId="urn:microsoft.com/office/officeart/2005/8/layout/radial6"/>
    <dgm:cxn modelId="{DC218B07-7673-4A7E-8DC7-E041E2028E1D}" type="presOf" srcId="{2D76009F-C9AF-4D7A-9BC6-0AA95627D41D}" destId="{ABBA7FE2-313E-411E-B3F8-D710CF4743E2}" srcOrd="0" destOrd="0" presId="urn:microsoft.com/office/officeart/2005/8/layout/radial6"/>
    <dgm:cxn modelId="{B7CAE32A-7C58-4A0D-8985-924773120538}" type="presOf" srcId="{EF693176-DF1C-4DEF-AEF4-F67CA4D926D8}" destId="{7D3269C4-8DC8-4721-BD44-CA4CFB3C046B}" srcOrd="0" destOrd="0" presId="urn:microsoft.com/office/officeart/2005/8/layout/radial6"/>
    <dgm:cxn modelId="{6123B76E-6768-4C6D-ACB6-E47984D611CC}" type="presOf" srcId="{4C01F7C0-30DF-4256-8754-E1EE80EA47C3}" destId="{916FAF86-38D4-4C99-9FA6-9AB00D299343}" srcOrd="0" destOrd="0" presId="urn:microsoft.com/office/officeart/2005/8/layout/radial6"/>
    <dgm:cxn modelId="{E08D875E-B3EC-4085-97CF-4E4440FDCED7}" srcId="{B3AA06E4-04E7-4AF5-B80D-46961F3F65F3}" destId="{2D76009F-C9AF-4D7A-9BC6-0AA95627D41D}" srcOrd="0" destOrd="0" parTransId="{26E4B3D9-15B3-4C06-89EA-9C3874B9C5A6}" sibTransId="{5A8DB00F-D119-4B41-933C-0397EB54C301}"/>
    <dgm:cxn modelId="{441E953D-B945-478B-923B-35F0251AD6B3}" srcId="{2D76009F-C9AF-4D7A-9BC6-0AA95627D41D}" destId="{4C01F7C0-30DF-4256-8754-E1EE80EA47C3}" srcOrd="2" destOrd="0" parTransId="{B50B03A9-CA85-45FC-B58D-3B7C47A2E09F}" sibTransId="{CCEDF4B5-E8C0-4BF7-9AE0-67F07F71AF22}"/>
    <dgm:cxn modelId="{3679D658-05C4-4483-AD0D-A2ABBD42A338}" type="presOf" srcId="{FC13F65F-0F5D-4C90-BEBB-833A6AD5F44C}" destId="{BA19A62D-5E21-44F6-8E09-754C8DE843D9}" srcOrd="0" destOrd="0" presId="urn:microsoft.com/office/officeart/2005/8/layout/radial6"/>
    <dgm:cxn modelId="{BAF105F8-634D-4C74-90A0-504545507C65}" srcId="{2D76009F-C9AF-4D7A-9BC6-0AA95627D41D}" destId="{FC13F65F-0F5D-4C90-BEBB-833A6AD5F44C}" srcOrd="3" destOrd="0" parTransId="{C9FF04DC-3A93-46A3-80F3-A4F34ADFFCBD}" sibTransId="{EF693176-DF1C-4DEF-AEF4-F67CA4D926D8}"/>
    <dgm:cxn modelId="{D91D10DB-8B62-4DA5-A2FB-BFC82DFA29E2}" type="presOf" srcId="{B3AA06E4-04E7-4AF5-B80D-46961F3F65F3}" destId="{8034DF7A-175D-4901-912D-25EB90BCFAFD}" srcOrd="0" destOrd="0" presId="urn:microsoft.com/office/officeart/2005/8/layout/radial6"/>
    <dgm:cxn modelId="{C2A847A1-2624-4737-B516-DE30F4772485}" srcId="{2D76009F-C9AF-4D7A-9BC6-0AA95627D41D}" destId="{E869C882-C4F7-44FF-95E1-B2009030D866}" srcOrd="1" destOrd="0" parTransId="{9AA095C6-6094-455C-AB92-0EB58C52CF88}" sibTransId="{FE970B64-BE58-4948-839D-010B9601C0B3}"/>
    <dgm:cxn modelId="{535376AE-3749-4F25-81EA-E1A6C21838C0}" type="presOf" srcId="{E869C882-C4F7-44FF-95E1-B2009030D866}" destId="{2CED2E2B-229A-4568-83A7-8DD78534723D}" srcOrd="0" destOrd="0" presId="urn:microsoft.com/office/officeart/2005/8/layout/radial6"/>
    <dgm:cxn modelId="{DD25FB32-5524-4F25-86F7-623B6874C3A2}" srcId="{2D76009F-C9AF-4D7A-9BC6-0AA95627D41D}" destId="{5A855014-9589-4FA7-9C72-01EBE831D70F}" srcOrd="0" destOrd="0" parTransId="{34FA2DBC-BA06-4D79-A8BA-972C687A92C5}" sibTransId="{B6E422BC-D610-40AA-94E8-AF2B78F2F2B1}"/>
    <dgm:cxn modelId="{A82C9120-31EF-4063-B363-C36704BBBB00}" type="presParOf" srcId="{8034DF7A-175D-4901-912D-25EB90BCFAFD}" destId="{ABBA7FE2-313E-411E-B3F8-D710CF4743E2}" srcOrd="0" destOrd="0" presId="urn:microsoft.com/office/officeart/2005/8/layout/radial6"/>
    <dgm:cxn modelId="{95F62C93-86D6-4C9C-AE1D-1740EA5EA060}" type="presParOf" srcId="{8034DF7A-175D-4901-912D-25EB90BCFAFD}" destId="{2D6851EB-F070-4480-8F6B-4E86A081B472}" srcOrd="1" destOrd="0" presId="urn:microsoft.com/office/officeart/2005/8/layout/radial6"/>
    <dgm:cxn modelId="{7875958D-B21E-4193-935F-BF260A852032}" type="presParOf" srcId="{8034DF7A-175D-4901-912D-25EB90BCFAFD}" destId="{480BE320-F8C5-4A8F-B3E8-D7FDD27710AD}" srcOrd="2" destOrd="0" presId="urn:microsoft.com/office/officeart/2005/8/layout/radial6"/>
    <dgm:cxn modelId="{A185244A-8EE6-4075-9141-0BC1C2B605F3}" type="presParOf" srcId="{8034DF7A-175D-4901-912D-25EB90BCFAFD}" destId="{5D0E34F0-C429-4543-9604-295CF17448D9}" srcOrd="3" destOrd="0" presId="urn:microsoft.com/office/officeart/2005/8/layout/radial6"/>
    <dgm:cxn modelId="{12900855-18B6-4AB6-AFB1-E6971AFB467A}" type="presParOf" srcId="{8034DF7A-175D-4901-912D-25EB90BCFAFD}" destId="{2CED2E2B-229A-4568-83A7-8DD78534723D}" srcOrd="4" destOrd="0" presId="urn:microsoft.com/office/officeart/2005/8/layout/radial6"/>
    <dgm:cxn modelId="{26BD38EE-1F94-46B5-8B9A-F383B00D7927}" type="presParOf" srcId="{8034DF7A-175D-4901-912D-25EB90BCFAFD}" destId="{FC93A044-0B9C-42F6-B44C-102313CACA9E}" srcOrd="5" destOrd="0" presId="urn:microsoft.com/office/officeart/2005/8/layout/radial6"/>
    <dgm:cxn modelId="{9A9A395A-AAED-4142-8607-2705C34B50D3}" type="presParOf" srcId="{8034DF7A-175D-4901-912D-25EB90BCFAFD}" destId="{8F059CE5-7ADA-407C-9E2D-CA5A0681A25F}" srcOrd="6" destOrd="0" presId="urn:microsoft.com/office/officeart/2005/8/layout/radial6"/>
    <dgm:cxn modelId="{5C4D6E7C-1253-43EA-B188-92C2FF0C2B2D}" type="presParOf" srcId="{8034DF7A-175D-4901-912D-25EB90BCFAFD}" destId="{916FAF86-38D4-4C99-9FA6-9AB00D299343}" srcOrd="7" destOrd="0" presId="urn:microsoft.com/office/officeart/2005/8/layout/radial6"/>
    <dgm:cxn modelId="{320FF427-F932-46DB-9A16-FF9573276B1E}" type="presParOf" srcId="{8034DF7A-175D-4901-912D-25EB90BCFAFD}" destId="{1580B518-B088-4E6B-A65C-B2CDD9D69D35}" srcOrd="8" destOrd="0" presId="urn:microsoft.com/office/officeart/2005/8/layout/radial6"/>
    <dgm:cxn modelId="{6D5B3EF1-7402-4E32-A6FD-D6D0D9076A18}" type="presParOf" srcId="{8034DF7A-175D-4901-912D-25EB90BCFAFD}" destId="{301857A2-9B95-4131-B5B1-F88BEFB2BD3A}" srcOrd="9" destOrd="0" presId="urn:microsoft.com/office/officeart/2005/8/layout/radial6"/>
    <dgm:cxn modelId="{6B00F920-91EB-4F2B-B9A2-814427C99E6E}" type="presParOf" srcId="{8034DF7A-175D-4901-912D-25EB90BCFAFD}" destId="{BA19A62D-5E21-44F6-8E09-754C8DE843D9}" srcOrd="10" destOrd="0" presId="urn:microsoft.com/office/officeart/2005/8/layout/radial6"/>
    <dgm:cxn modelId="{A74C51BF-2201-43A8-A51A-425FF09D8539}" type="presParOf" srcId="{8034DF7A-175D-4901-912D-25EB90BCFAFD}" destId="{2B7995E6-CB9A-4A7E-9DA3-C3CC684CD998}" srcOrd="11" destOrd="0" presId="urn:microsoft.com/office/officeart/2005/8/layout/radial6"/>
    <dgm:cxn modelId="{C520DB24-3FF9-40C2-854F-8739237B78D2}" type="presParOf" srcId="{8034DF7A-175D-4901-912D-25EB90BCFAFD}" destId="{7D3269C4-8DC8-4721-BD44-CA4CFB3C046B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3017-22BA-40D2-85B9-F459CBC9677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213-D63A-4A86-951C-D74C9981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3017-22BA-40D2-85B9-F459CBC9677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213-D63A-4A86-951C-D74C9981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3017-22BA-40D2-85B9-F459CBC9677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213-D63A-4A86-951C-D74C9981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3017-22BA-40D2-85B9-F459CBC9677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213-D63A-4A86-951C-D74C9981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3017-22BA-40D2-85B9-F459CBC9677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213-D63A-4A86-951C-D74C9981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3017-22BA-40D2-85B9-F459CBC9677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213-D63A-4A86-951C-D74C9981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3017-22BA-40D2-85B9-F459CBC9677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213-D63A-4A86-951C-D74C9981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3017-22BA-40D2-85B9-F459CBC9677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213-D63A-4A86-951C-D74C9981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3017-22BA-40D2-85B9-F459CBC9677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213-D63A-4A86-951C-D74C9981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3017-22BA-40D2-85B9-F459CBC9677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F213-D63A-4A86-951C-D74C99816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3017-22BA-40D2-85B9-F459CBC9677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305F213-D63A-4A86-951C-D74C99816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263017-22BA-40D2-85B9-F459CBC96772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05F213-D63A-4A86-951C-D74C9981617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564360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МКДОУ Аннинский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/с ОРВ «Росток»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«Вовлечение родителей воспитанников в образовательный процесс ДОУ»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Фролова Надежда Витальевна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2015г.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285852" y="7734300"/>
            <a:ext cx="5929354" cy="90967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15328" cy="224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SC_01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29190" y="3643314"/>
            <a:ext cx="3714776" cy="2786082"/>
          </a:xfrm>
        </p:spPr>
      </p:pic>
      <p:pic>
        <p:nvPicPr>
          <p:cNvPr id="9" name="Рисунок 8" descr="IMG_10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48292" y="1491244"/>
            <a:ext cx="5643602" cy="4232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SAM_28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500042"/>
            <a:ext cx="3857652" cy="2788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67434"/>
          </a:xfrm>
        </p:spPr>
        <p:txBody>
          <a:bodyPr>
            <a:normAutofit/>
          </a:bodyPr>
          <a:lstStyle/>
          <a:p>
            <a:r>
              <a:rPr lang="ru-RU" dirty="0" smtClean="0"/>
              <a:t>Алгоритм подготовки к семейным праздникам.</a:t>
            </a:r>
            <a:br>
              <a:rPr lang="ru-RU" dirty="0" smtClean="0"/>
            </a:br>
            <a:r>
              <a:rPr lang="ru-RU" dirty="0" smtClean="0"/>
              <a:t>- выделение цели и задач мероприятий для детей, родителей и педагогов;</a:t>
            </a:r>
            <a:br>
              <a:rPr lang="ru-RU" dirty="0" smtClean="0"/>
            </a:br>
            <a:r>
              <a:rPr lang="ru-RU" dirty="0" smtClean="0"/>
              <a:t>- консультации для родителей;</a:t>
            </a:r>
            <a:br>
              <a:rPr lang="ru-RU" dirty="0" smtClean="0"/>
            </a:br>
            <a:r>
              <a:rPr lang="ru-RU" dirty="0" smtClean="0"/>
              <a:t>- составление плана проведения мероприятия и участия в нем родителей;</a:t>
            </a:r>
            <a:br>
              <a:rPr lang="ru-RU" dirty="0" smtClean="0"/>
            </a:br>
            <a:r>
              <a:rPr lang="ru-RU" dirty="0" smtClean="0"/>
              <a:t>- распределение ролей взрослых;</a:t>
            </a:r>
            <a:br>
              <a:rPr lang="ru-RU" dirty="0" smtClean="0"/>
            </a:br>
            <a:r>
              <a:rPr lang="ru-RU" dirty="0" smtClean="0"/>
              <a:t>- изготовление пригласительных билетов;</a:t>
            </a:r>
            <a:br>
              <a:rPr lang="ru-RU" dirty="0" smtClean="0"/>
            </a:br>
            <a:r>
              <a:rPr lang="ru-RU" dirty="0" smtClean="0"/>
              <a:t>- подготовка отдельных номеров (разучивание песен);</a:t>
            </a:r>
            <a:br>
              <a:rPr lang="ru-RU" dirty="0" smtClean="0"/>
            </a:br>
            <a:r>
              <a:rPr lang="ru-RU" dirty="0" smtClean="0"/>
              <a:t>- индивидуальные встречи и консультации;</a:t>
            </a:r>
            <a:br>
              <a:rPr lang="ru-RU" dirty="0" smtClean="0"/>
            </a:br>
            <a:r>
              <a:rPr lang="ru-RU" dirty="0" smtClean="0"/>
              <a:t>- изготовление атрибутов, пособий.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440940114352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095358"/>
            <a:ext cx="3518322" cy="4691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6000768"/>
            <a:ext cx="406586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«Рисуем вместе»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857892"/>
            <a:ext cx="40658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«Мамина колыбельная»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440940114352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095357"/>
            <a:ext cx="3518322" cy="4691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14348" y="428604"/>
            <a:ext cx="743722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«Семейные посиделки»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40940114352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857364"/>
            <a:ext cx="4686299" cy="3514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440940114352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928670"/>
            <a:ext cx="3657600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704088"/>
            <a:ext cx="782957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SC_04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000232" y="2095492"/>
            <a:ext cx="514353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85852" y="571480"/>
            <a:ext cx="64745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«Подари книгу детям»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86766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DSC_04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2285992"/>
            <a:ext cx="2889061" cy="3852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142976" y="1357298"/>
            <a:ext cx="71134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5368964"/>
          </a:xfrm>
        </p:spPr>
        <p:txBody>
          <a:bodyPr>
            <a:normAutofit/>
          </a:bodyPr>
          <a:lstStyle/>
          <a:p>
            <a:pPr algn="l"/>
            <a:r>
              <a:rPr lang="ru-RU" sz="2800" i="1" dirty="0" smtClean="0">
                <a:latin typeface="Times New Roman" pitchFamily="18" charset="0"/>
                <a:cs typeface="Aharoni" pitchFamily="2" charset="-79"/>
              </a:rPr>
              <a:t>-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Закон об образовании Российской Федерации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 29.12.2012г. 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273-фз</a:t>
            </a:r>
            <a:r>
              <a:rPr lang="ru-RU" sz="3600" u="sng" dirty="0" smtClean="0">
                <a:cs typeface="Aharoni" pitchFamily="2" charset="-79"/>
              </a:rPr>
              <a:t/>
            </a:r>
            <a:br>
              <a:rPr lang="ru-RU" sz="3600" u="sng" dirty="0" smtClean="0">
                <a:cs typeface="Aharoni" pitchFamily="2" charset="-79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2.4.1.3049-13 Приказ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1155 от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15.05.2013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Приказ Министерства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образования и науки РФ «Об утверждении федерального государственного образовательного стандарта дошкольного образования»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 17.03.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2013года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онвенция о правах ребенка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58204" cy="550072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1.Вовлечение семьи в единое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образовательное пространство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2. Создание атмосферы сотрудничества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сотворчества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установление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партнёрских      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взаимоотношений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профессиональном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общении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родителями воспитанников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3.Обеспечение  преемственности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воспитания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семье и в дошкольном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образовательном учреждении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115328" cy="4643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Принципы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взаимодействия с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родителями воспитанников: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Индивидуальный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подход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Сотрудничество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Системность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357158" y="500018"/>
          <a:ext cx="8215370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57232"/>
            <a:ext cx="7858180" cy="507209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Традиционные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родительские собрания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консультирование родителей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совместные выставки и праздники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день открытых дверей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час общения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день добрых дел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оформление информационных стендов,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приготовление совместных проектов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58204" cy="1531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IMG_08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991178"/>
            <a:ext cx="3957138" cy="2225890"/>
          </a:xfrm>
        </p:spPr>
      </p:pic>
      <p:pic>
        <p:nvPicPr>
          <p:cNvPr id="5" name="Рисунок 4" descr="IMG_08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3952903" cy="2964677"/>
          </a:xfrm>
          <a:prstGeom prst="rect">
            <a:avLst/>
          </a:prstGeom>
        </p:spPr>
      </p:pic>
      <p:pic>
        <p:nvPicPr>
          <p:cNvPr id="6" name="Рисунок 5" descr="IMG_1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429000"/>
            <a:ext cx="4000528" cy="3000396"/>
          </a:xfrm>
          <a:prstGeom prst="rect">
            <a:avLst/>
          </a:prstGeom>
        </p:spPr>
      </p:pic>
      <p:pic>
        <p:nvPicPr>
          <p:cNvPr id="7" name="Рисунок 6" descr="DSC_03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642918"/>
            <a:ext cx="3929090" cy="273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115328" cy="435771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Нетрадиционные 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использование мультимедиа, слайд- шоу,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участие родителей в ООД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творческие конкурсах, 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флешмоб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Почта Доверия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акции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972452" cy="8170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SC_04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000240"/>
            <a:ext cx="4214842" cy="3161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F:\фото для метот\1440940114352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4125545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56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МКДОУ Аннинский д/с ОРВ «Росток»  «Вовлечение родителей воспитанников в образовательный процесс ДОУ»                                                                   Воспитатель:                       Фролова Надежда Витальевна  2015г.</vt:lpstr>
      <vt:lpstr>-  Закон об образовании Российской Федерации От 29.12.2012г. №273-фз -СанПиН 2.4.1.3049-13 Приказ 1155 от 15.05.2013 - Приказ Министерства образования и науки РФ «Об утверждении федерального государственного образовательного стандарта дошкольного образования»  от 17.03. 2013года - Конвенция о правах ребенка</vt:lpstr>
      <vt:lpstr>Цель:            1.Вовлечение семьи в единое                 образовательное пространство             2. Создание атмосферы сотрудничества и                 сотворчества, установление                партнёрских        взаимоотношений в                профессиональном общении с                 родителями воспитанников            3.Обеспечение  преемственности                воспитания в семье и в дошкольном                образовательном учреждении</vt:lpstr>
      <vt:lpstr>  Принципы взаимодействия с родителями воспитанников:  - Индивидуальный подход - Сотрудничество - Системность </vt:lpstr>
      <vt:lpstr>Слайд 5</vt:lpstr>
      <vt:lpstr>Традиционные:  - родительские собрания - консультирование родителей - совместные выставки и праздники - день открытых дверей - час общения - день добрых дел - оформление информационных стендов,     приготовление совместных проектов</vt:lpstr>
      <vt:lpstr>Слайд 7</vt:lpstr>
      <vt:lpstr> Нетрадиционные : - использование мультимедиа, слайд- шоу, - участие родителей в ООД - творческие конкурсах,  - флешмоб - Почта Доверия - акции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Аннинский д/с ОРВ «Росток»  «Взаимодействие с родителями в ДОУ»                                                                   Воспитатель:                                  Фролова Н.В.  2015г.</dc:title>
  <dc:creator>Admin</dc:creator>
  <cp:lastModifiedBy>Admin</cp:lastModifiedBy>
  <cp:revision>20</cp:revision>
  <dcterms:created xsi:type="dcterms:W3CDTF">2015-08-30T14:00:02Z</dcterms:created>
  <dcterms:modified xsi:type="dcterms:W3CDTF">2015-09-02T17:12:44Z</dcterms:modified>
</cp:coreProperties>
</file>