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95" r:id="rId4"/>
    <p:sldId id="291" r:id="rId5"/>
    <p:sldId id="293" r:id="rId6"/>
    <p:sldId id="259" r:id="rId7"/>
    <p:sldId id="297" r:id="rId8"/>
    <p:sldId id="301" r:id="rId9"/>
    <p:sldId id="300" r:id="rId10"/>
    <p:sldId id="29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173" autoAdjust="0"/>
  </p:normalViewPr>
  <p:slideViewPr>
    <p:cSldViewPr snapToGrid="0" showGuides="1">
      <p:cViewPr varScale="1">
        <p:scale>
          <a:sx n="80" d="100"/>
          <a:sy n="80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4.g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4.gif"/><Relationship Id="rId10" Type="http://schemas.openxmlformats.org/officeDocument/2006/relationships/audio" Target="../media/audio11.wav"/><Relationship Id="rId4" Type="http://schemas.openxmlformats.org/officeDocument/2006/relationships/image" Target="../media/image1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8800" y="2014151"/>
            <a:ext cx="87096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Составление рассказа по сюжетной картине</a:t>
            </a:r>
            <a:r>
              <a:rPr lang="ru-RU" sz="54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«ЗИМНИЕ ЗАБАВЫ»</a:t>
            </a:r>
          </a:p>
          <a:p>
            <a:pPr algn="ctr"/>
            <a:r>
              <a:rPr lang="ru-R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(старшая группа«</a:t>
            </a:r>
            <a:r>
              <a:rPr lang="ru-RU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Ппелки</a:t>
            </a:r>
            <a:r>
              <a:rPr lang="ru-R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»)</a:t>
            </a:r>
            <a:endParaRPr lang="ru-RU" sz="5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878" y="4039421"/>
            <a:ext cx="1738313" cy="2504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514" y="2082588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7168" y="2678091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3332" y="569762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5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2781">
        <p15:prstTrans prst="fracture"/>
        <p:sndAc>
          <p:stSnd>
            <p:snd r:embed="rId9" name="chimes.wav"/>
          </p:stSnd>
        </p:sndAc>
      </p:transition>
    </mc:Choice>
    <mc:Fallback>
      <p:transition spd="slow" advTm="12781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34835" y="1416142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2" name="Picture 2" descr="C:\Users\user\Desktop\снеговик анимация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2417" y="2488019"/>
            <a:ext cx="5677787" cy="39446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8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2875" y="319087"/>
            <a:ext cx="4286250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562" y="2653968"/>
            <a:ext cx="312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440" y="2491383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2821" y="105281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832" y="5307936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0860" y="4751027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980" y="1773547"/>
            <a:ext cx="759199" cy="871560"/>
          </a:xfrm>
          <a:prstGeom prst="rect">
            <a:avLst/>
          </a:prstGeom>
        </p:spPr>
      </p:pic>
      <p:pic>
        <p:nvPicPr>
          <p:cNvPr id="3074" name="Picture 2" descr="C:\Users\user\Desktop\снеговик анимация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5368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6675">
        <p15:prstTrans prst="fracture"/>
        <p:sndAc>
          <p:stSnd>
            <p:snd r:embed="rId8" name="chimes.wav"/>
          </p:stSnd>
        </p:sndAc>
      </p:transition>
    </mc:Choice>
    <mc:Fallback>
      <p:transition spd="slow" advTm="26675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им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eshka.ru/wp-content/uploads/2013/01/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9823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8558" y="5705787"/>
            <a:ext cx="929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5122" name="Picture 2" descr="http://boombob.ru/img/picture/Jul/12/edfb4708c46bd1ee0b12930909e6d6e7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281" y="0"/>
            <a:ext cx="9753600" cy="713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083" y="238749"/>
            <a:ext cx="1064871" cy="12224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8987" y="4292493"/>
            <a:ext cx="867180" cy="9955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801" y="5288016"/>
            <a:ext cx="1064871" cy="1222472"/>
          </a:xfrm>
          <a:prstGeom prst="rect">
            <a:avLst/>
          </a:prstGeom>
        </p:spPr>
      </p:pic>
      <p:pic>
        <p:nvPicPr>
          <p:cNvPr id="3073" name="Picture 1" descr="C:\Documents and Settings\Администратор\Мои документы\kartinki-zima3-500x7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518" y="0"/>
            <a:ext cx="5118265" cy="6858000"/>
          </a:xfrm>
          <a:prstGeom prst="rect">
            <a:avLst/>
          </a:prstGeom>
          <a:noFill/>
        </p:spPr>
      </p:pic>
      <p:pic>
        <p:nvPicPr>
          <p:cNvPr id="7" name="Picture 1" descr="C:\Documents and Settings\Администратор\Мои документы\kartinki-zima9-500x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2670" y="0"/>
            <a:ext cx="5391397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89714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86">
        <p15:prstTrans prst="fracture"/>
        <p:sndAc>
          <p:stSnd>
            <p:snd r:embed="rId8" name="chimes.wav"/>
          </p:stSnd>
        </p:sndAc>
      </p:transition>
    </mc:Choice>
    <mc:Fallback>
      <p:transition spd="slow" advTm="1148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593" y="2419378"/>
            <a:ext cx="690031" cy="7921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359" y="973350"/>
            <a:ext cx="690031" cy="7921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713" y="5375228"/>
            <a:ext cx="690031" cy="7921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3124" y="896410"/>
            <a:ext cx="1445998" cy="1660006"/>
          </a:xfrm>
          <a:prstGeom prst="rect">
            <a:avLst/>
          </a:prstGeom>
        </p:spPr>
      </p:pic>
      <p:pic>
        <p:nvPicPr>
          <p:cNvPr id="2051" name="Picture 3" descr="C:\Documents and Settings\Администратор\Мои документы\kartinki-zima7-500x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643" y="0"/>
            <a:ext cx="5047013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Мои документы\kartinki-zima8-500x7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7055" y="0"/>
            <a:ext cx="4726379" cy="6743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8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593" y="2419378"/>
            <a:ext cx="690031" cy="7921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359" y="973350"/>
            <a:ext cx="690031" cy="7921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713" y="5375228"/>
            <a:ext cx="690031" cy="7921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3124" y="896410"/>
            <a:ext cx="1445998" cy="1660006"/>
          </a:xfrm>
          <a:prstGeom prst="rect">
            <a:avLst/>
          </a:prstGeom>
        </p:spPr>
      </p:pic>
      <p:pic>
        <p:nvPicPr>
          <p:cNvPr id="2050" name="Picture 2" descr="C:\Documents and Settings\Администратор\Мои документы\kartinki-zima4-500x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036" y="57150"/>
            <a:ext cx="4619502" cy="67437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kartinki-zima5-500x7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7683" y="57150"/>
            <a:ext cx="5047013" cy="67437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8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715000" cy="3981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593" y="2419378"/>
            <a:ext cx="690031" cy="7921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359" y="973350"/>
            <a:ext cx="690031" cy="7921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713" y="5375228"/>
            <a:ext cx="690031" cy="7921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3124" y="896410"/>
            <a:ext cx="1445998" cy="1660006"/>
          </a:xfrm>
          <a:prstGeom prst="rect">
            <a:avLst/>
          </a:prstGeom>
        </p:spPr>
      </p:pic>
      <p:pic>
        <p:nvPicPr>
          <p:cNvPr id="3074" name="Picture 2" descr="C:\Documents and Settings\Администратор\Мои документы\дяте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847605" cy="5332021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Мои документы\синиц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7107" y="0"/>
            <a:ext cx="4793672" cy="4583875"/>
          </a:xfrm>
          <a:prstGeom prst="rect">
            <a:avLst/>
          </a:prstGeom>
          <a:noFill/>
        </p:spPr>
      </p:pic>
      <p:pic>
        <p:nvPicPr>
          <p:cNvPr id="3077" name="Picture 5" descr="C:\Documents and Settings\Администратор\Мои документы\DSC07648-150x1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0108" y="0"/>
            <a:ext cx="4298869" cy="3633849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Мои документы\ворона зим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6966" y="3170711"/>
            <a:ext cx="5320144" cy="368728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04953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9014">
        <p15:prstTrans prst="fracture"/>
        <p:sndAc>
          <p:stSnd>
            <p:snd r:embed="rId10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18</Words>
  <Application>Microsoft Office PowerPoint</Application>
  <PresentationFormat>Произвольный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70</cp:revision>
  <dcterms:created xsi:type="dcterms:W3CDTF">2013-08-26T21:08:38Z</dcterms:created>
  <dcterms:modified xsi:type="dcterms:W3CDTF">2016-10-10T17:10:26Z</dcterms:modified>
</cp:coreProperties>
</file>