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6" r:id="rId9"/>
    <p:sldId id="265" r:id="rId10"/>
    <p:sldId id="264" r:id="rId11"/>
    <p:sldId id="263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9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609600"/>
            <a:ext cx="7010400" cy="1981200"/>
          </a:xfrm>
        </p:spPr>
        <p:txBody>
          <a:bodyPr>
            <a:normAutofit/>
          </a:bodyPr>
          <a:lstStyle/>
          <a:p>
            <a:r>
              <a:rPr lang="ru-RU" sz="7200" b="0" i="1" u="sng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Звук и буква Т.</a:t>
            </a:r>
            <a:endParaRPr lang="ru-RU" sz="7200" b="0" i="1" u="sng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-228600"/>
            <a:ext cx="6096000" cy="7489371"/>
          </a:xfrm>
          <a:prstGeom prst="rect">
            <a:avLst/>
          </a:prstGeom>
        </p:spPr>
      </p:pic>
      <p:pic>
        <p:nvPicPr>
          <p:cNvPr id="5" name="Рисунок 4" descr="58259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67000" y="49530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1000" y="25908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70801_0382_1083_os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33400"/>
            <a:ext cx="6172200" cy="579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67000" y="49530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89973124_6227512_805794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9" y="457200"/>
            <a:ext cx="4216811" cy="597922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67000" y="49530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85800"/>
            <a:ext cx="3581400" cy="5936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4" descr="213534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200400"/>
            <a:ext cx="5943599" cy="3086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3600" y="3048000"/>
            <a:ext cx="2286000" cy="23622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r>
              <a:rPr lang="ru-RU" sz="8000" b="0" i="1" u="sng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Живой слог.</a:t>
            </a:r>
            <a:endParaRPr lang="ru-RU" sz="8000" b="0" i="1" u="sng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443154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2264"/>
            <a:ext cx="3829050" cy="3130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38400" y="3352800"/>
            <a:ext cx="13716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4572000"/>
            <a:ext cx="13716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000" y="3429000"/>
            <a:ext cx="1371600" cy="13716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10400" y="4572000"/>
            <a:ext cx="1447800" cy="1447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381000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b="0" i="1" u="sng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Где живёт звук?</a:t>
            </a:r>
            <a:endParaRPr lang="ru-RU" sz="6000" b="0" i="1" u="sng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99800"/>
            <a:ext cx="9144000" cy="352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71600" y="45720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45720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45720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\AppData\Local\Packages\24169BooStudio.8Zip_4whpyhnstjyn8\TempState\OpenOperation (10)\т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0999"/>
            <a:ext cx="5158537" cy="647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90230_4e37db6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53969" cy="627301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67000" y="49530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d97af5a57d7f80c3a6418216aeb218957fb99392382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762000"/>
            <a:ext cx="5334000" cy="503766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67000" y="49530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49594"/>
            <a:ext cx="7848600" cy="589230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67000" y="49530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8112e_5a2aec09_XL.jpg"/>
          <p:cNvPicPr>
            <a:picLocks noChangeAspect="1"/>
          </p:cNvPicPr>
          <p:nvPr/>
        </p:nvPicPr>
        <p:blipFill>
          <a:blip r:embed="rId2" cstate="print"/>
          <a:srcRect t="17778" b="14444"/>
          <a:stretch>
            <a:fillRect/>
          </a:stretch>
        </p:blipFill>
        <p:spPr>
          <a:xfrm>
            <a:off x="1905000" y="609600"/>
            <a:ext cx="5637372" cy="573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67000" y="4953000"/>
          <a:ext cx="609600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651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740</TotalTime>
  <Words>13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Звук и буква Т.</vt:lpstr>
      <vt:lpstr>Слайд 2</vt:lpstr>
      <vt:lpstr>Живой слог.</vt:lpstr>
      <vt:lpstr>Где живёт звук?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Ната</cp:lastModifiedBy>
  <cp:revision>32</cp:revision>
  <dcterms:created xsi:type="dcterms:W3CDTF">2015-01-27T05:12:45Z</dcterms:created>
  <dcterms:modified xsi:type="dcterms:W3CDTF">2015-01-28T10:11:28Z</dcterms:modified>
</cp:coreProperties>
</file>