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7" r:id="rId3"/>
    <p:sldId id="261" r:id="rId4"/>
    <p:sldId id="273" r:id="rId5"/>
    <p:sldId id="262" r:id="rId6"/>
    <p:sldId id="257" r:id="rId7"/>
    <p:sldId id="264" r:id="rId8"/>
    <p:sldId id="263" r:id="rId9"/>
    <p:sldId id="265" r:id="rId10"/>
    <p:sldId id="266" r:id="rId11"/>
    <p:sldId id="268" r:id="rId12"/>
    <p:sldId id="269" r:id="rId13"/>
    <p:sldId id="271" r:id="rId14"/>
    <p:sldId id="270" r:id="rId15"/>
    <p:sldId id="272" r:id="rId16"/>
    <p:sldId id="276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 varScale="1">
        <p:scale>
          <a:sx n="71" d="100"/>
          <a:sy n="71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iRu2\Desktop\&#1091;&#1088;&#1086;&#1082;-&#1087;&#1088;&#1086;&#1077;&#1082;&#1090;%20&#1050;&#1059;&#1056;&#1045;&#1053;&#1050;&#1054;&#1042;&#1040;\Zvuki_prirody_-_Zvuki_delfinov_takie_smeshnye_(iPlayer.fm).mp3" TargetMode="Externa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iRu2\Desktop\&#1091;&#1088;&#1086;&#1082;-&#1087;&#1088;&#1086;&#1077;&#1082;&#1090;%20&#1050;&#1059;&#1056;&#1045;&#1053;&#1050;&#1054;&#1042;&#1040;\Fizminutka_Dvizhenie-zhizn_-_Fizminutka_Dvizhenie-zhizn_(get-tune.net).mp3" TargetMode="Externa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hyperlink" Target="http://images.yandex.ru/yandsearch?source=wiz&amp;uinfo=sw-1903-sh-985-fw-1678-fh-598-pd-1&amp;p=5&amp;text=%D0%BF%D0%BE%D1%80%D1%82&amp;noreask=1&amp;pos=163&amp;rpt=simage&amp;lr=193&amp;img_url=http://wap.mplaza.ru/parser/images/2946a44e9c94a420a5cc141cf3303241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0" Type="http://schemas.openxmlformats.org/officeDocument/2006/relationships/hyperlink" Target="http://images.yandex.ru/yandsearch?source=wiz&amp;text=%D0%BF%D1%80%D0%B8%D1%81%D1%82%D0%B0%D0%BD%D1%8C&amp;noreask=1&amp;pos=19&amp;rpt=simage&amp;lr=193&amp;uinfo=sw-1903-sh-985-fw-1678-fh-598-pd-1&amp;img_url=http://prv-2007-05.photosight.ru/19/pv_2097262.jpg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iRu2\Desktop\&#1091;&#1088;&#1086;&#1082;-&#1087;&#1088;&#1086;&#1077;&#1082;&#1090;%20&#1050;&#1059;&#1056;&#1045;&#1053;&#1050;&#1054;&#1042;&#1040;\&#1087;&#1080;&#1072;&#1085;&#1080;&#1085;&#1086;%20%20&#1076;&#1077;&#1083;&#1100;&#1092;&#1080;&#1085;&#1099;.mp3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1143000"/>
          </a:xfrm>
        </p:spPr>
        <p:txBody>
          <a:bodyPr>
            <a:noAutofit/>
          </a:bodyPr>
          <a:lstStyle/>
          <a:p>
            <a:r>
              <a:rPr lang="ru-RU" sz="4400" dirty="0" smtClean="0"/>
              <a:t>Тема долгосрочного проекта по математике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5157192"/>
            <a:ext cx="8229600" cy="748680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Учитель начальных классов                       Куренкова Светлана Владимировна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91952" y="2717304"/>
            <a:ext cx="8229600" cy="7486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6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«Составление таблицы умножения на 3»</a:t>
            </a:r>
            <a:endParaRPr kumimoji="0" lang="ru-RU" sz="6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data:image/jpeg;base64,/9j/4AAQSkZJRgABAQAAAQABAAD/2wCEAAkGBhQSERUUExQWFRUWFxoYFhgXGBcYGBgXGBgYFhcYFBoYHCYeFxsjGRQYHy8gIycpLCwsFR8xNTAqNSYrLCkBCQoKDgwOGg8PGiwkHCQsLCkpLCksKSksKSksLCksKSwsLCksLCksKSwsLCkpKSwpLCwpLCwpKSkpKSksLCwpLP/AABEIAMIBAwMBIgACEQEDEQH/xAAbAAACAwEBAQAAAAAAAAAAAAAEBQIDBgABB//EADwQAAEDAgQDBgUDBAAFBQAAAAEAAhEDIQQSMUEFUWETInGBkaEGMrHB8EJS0RQj4fEVM2KCkgdyc6LS/8QAGgEAAwEBAQEAAAAAAAAAAAAAAQIDAAQFBv/EACoRAAICAQMEAAUFAQAAAAAAAAABAhExAxIhBBNBUSIyQlJhFHGBkeEF/9oADAMBAAIRAxEAPwDLHjArVQ2oA4tGVuYk2BkNnUC5/wDI6WTSjxmpTY3K0ESJ74n5o0ndsLNVOAkXplwI2cW28xp5qrEYyoKgDgCdCLROu2mijFJqkFcZPoXCfiB1SoymQbtcSSIOYQRv+2U9FRfOfhmvUOLZq1kOtNhLTHlIC3+ZdkHxyc8lyE9qisDxN1J4c3Uc9L80tzrs6pkU2eF+L2n52EdW39imFP4ioEfPHiD/AAvnwrL01FPYht7PpNDiNN5hr2k8pv6IiV8t/qSEyofEFZtg8x1g/WUHpjdw+gZl5mWXw3xXFqgnq3+E6pYwPaHNMg6FKo2beHZ152iD7ZeGsm7YN4Yai8NVBGqomsm7YN4d2yia6BNZRNZN2wbw/wDqFH+oQBrKJrIrTBvDziV4cQl5rKJrpu2hd4wOJUTiUvNdRNdHtoG5jA4lROIQBrKJrplBA3MOOIUDiECaygaybagbg12IVbsSgjWVbqyNAsNdiVU7EoJ1ZVOqo0Cw44lclprLkaDZ8mxVamWguObkbzfwg7IelFRsWJFwSL8tReRG/RK8FXqFuVrxAEgH6IhhIDp1MRz2kT0NvJeTCG07pSsZ8NxmWswgjVvn+St+16+X0anfY+/dcJHMbfZfRadbcQrQEmHtqhe5kIHqZq+YTki7MvC6LhUuqDmq3POiKMECpdXU6mp8kvFVX06hI80WZBNOrKM4Txo0Xxqw6j7jqgKdMw52kff81Q5B5W8EFkzR9AwvE2VAC1wPTceIV3ar5x2pB38k84dx5wHf7w06j+VYTk1JqqJqoRmJBEgyFxqpgBPaqJqoY1VA1UQBXaqJqoU1VE1VjBRqqBrIY1VE1ETBXbKJqoU1FE1ETBRqrw1UIaq87VYASaqiaiGNVRNVExeairdUVBqqDqiwC11RVueqnVFW56wC3tF6hu0XLBPl+Ko03ZctPsO980WzagE7g/6XlbD5P1Zx5aE++iFwfFG1QaVS2Y2cNtx7gequw1EkVKcz2biJGpEz/PovNSpcHc3bAf6iA7W5EcwNvPRbP4e4uKjA0jvNAPiNJ+ywpbe4I6eHJMeE1yyuCLiQZn9B+bxgE/8AihF0wPk+hZhtquNe0Kpr9tfdS7P8/lWUiVFtOr+X2Xrneiqp03HQT9f8o9uC7uYuAAtJm6xkrAy7b7I7h+Bc86H85qt1AknIMwaASRoB1OgKLpY3KAZAdNy3MbdQQATvqj+xlXkZ/wBA0NubEXnU9I39knNHKMp0vflynkrMTxHN+p3QwB6iT9VGvjmvEEvMxm7rW3EGQcxv1jfRaMZIMpRYEarZgnT8spMxAvvf/VtV1TDNLu7mj/qIJ8yAPoiKGEAV6Jbg7g2KOaDLWnUx6Jr2w5yllK2itFRGgZDO2XGqgzVXdoiAKNZRNVLcTxVjPmd5C8eiXnipqy1rgw2AE3dOpnkACVGetGP5Y8dNsdYniLKYl7gPH+NUKeO0v3TvYGI0vyWcZRdBc53ekBrbkm9yPQ+inisBU7M2lwEwNcom87zBUH1E2+Cy0UaT/ijCQA6ZEyNPXyKl/Xs/c31CwFehVYW5sxEB0iYiYv1kH1CINNzXEyD3QY1i4F+t03emvQvaRuW4gHQg+BXhqLCVa1Sm79rpud4kwZ00KOwfGq7g4yLGADHqDomXU0viQr0vRrDUUe0WexfHnsphzmiSY1Hlv02kKTuOkfMB8s5tteU2F4R/VQFelIel6rL0p/44MgcGzm+UDra/K66vxtjddDvM39NNb9Ey6nTB2pDJz1W56FocRZU+V0xr08VYXq8ZKWCbTRPOuVWdcmMfK/hvCf3ZcD3RItbWL/my0tVsOdkEEiSRvfQ8xH0CBwTw0wLTfpMz9UfRnLMXIBOnnfw2XBHB2SyIcThxL+h+8hR4cw5g50jKDtM6yOuqL4nAZI1Do8jrO529UPhqgzBsTlMzrZ99PS6RhRuuGVqTqTHHeZg8uaeh1AN7kSQLa+tlkPhzHGnV7ti7mGkte39sgx4j+FpH8RqOMue/1KrGO5WJKW1hmB4RnLnPBpNA7pJjMb2aHFsjrtZeYoZA0Qwxp8rvUAuaT6pe55Jk68zqvSVZQ9knL0TqYhztSdraC1hYWsqlILgE4h5C9axSUmomLqQRDEOwq1tRYwS0qWbnCGdXAEkwBvoq31ybMjxP0gbpXJLIyTeCeMx7KYlx10G58Ah8LWq1mnRjZjm/vWk/tVGKwIBENzPfMuMz0j9u3km/DKQoQTLjAzTeTI73IQAdOZXHqTcjohppZFXEsDSotAcbxnIkZ3A91oGYGxyk2NgRYyl3C8G1zi9pJbqJ1sHEjTWB7px8TNNZxeCA4Wa68DKBAtpoSJ5+i3h1U5cpcS7mLy39pnxuZmwCikVb5DeFAEO0MNIk3gfySYt1RVbDjs6bjmzGmWzMgCCCBHh11QeGrgRbUQfUnbboiMRXLmATvb0/PZUoF8FNSi1wLbRli23dtr1Q/DeEh8yDIYDA1JGhk7AAnyCKqXn/ABrv1ROGNxDjpB031hFrgUGx+GDTTcMoztg/LBI6EdY8lF3w0KlEPYWteCQdswDc21tbacro3iFIy2mLxZulv1a7bqzHtyNpta4jukkjQOJEwPQz08UkuVQ6MVUxDqTmyIJcTreLidQALHcqNBtN5zWl2YXA+gEeJWtqYRryczZa4Cx2hoBjkbG45rP/ABJ8LmjBZDmxMSAWbkHn4pHBfyBoCNOwALbCMrWxIbE3ufLqgHUy8m4MDLANydhrBEwZ0VQxNRk5QWgnlIvcgek+SMwlV2pkNdzG89wCIPWJOmi1OHImSprXBmUVACTmIHygz6E+HNGUOLFhDQ4khpLuRtyNgPDogMNUaXjMCKdwDmd3iLyY+bWNvZEvcS/I0w7NcNaGuywLCR4SZKDYBlS401wBzNbI0IJI8bhclD8RWcSWuYATYOLJ8+fivU3cn9z/AL/wFL0KmumOQE7Jtg32g8hHpt5LMYKvnaBuPp/ELQ4C41+XkrpjNcFH9J2ZeSZBdve3Lrcm3glfEMHlcbXy92+2vsEfiZzWOxJ5T/iEJxTEkOpujYt6bGD6pXRqCOGB+cVGm7Q0uF+91G14jyW6pPD2hzdDosTwkFzROli2DcEfmn8LScMxYbLSQBqNgJOnr9VTSlToXUVq0NgpwotdK4OXUcxJcFEFeyiYnC4FVvqQP41XlCqHdDyP5CVySyFRbwEBSLjIa35jpe3oq2XMWI+1xZGNpiWSPlB2g2FvO6jPW8RLR0vuLK+Da1jyJzWi8xcSRtoSk/DwZI338tU2xOO7vyjvHw290JSaG3JgkSRsBbVQu8lqrBc1xLwDaPaP8BFYkgmbx6HTcFAh9rAm5AhERIv0tvZKEFxbWmxEzMg3uDp1Q2FpwRFhH+NvJc+puTYk8+oV1NwaN9LCPumwLkhRbDoGg/nRXvaJAET1EKVDBB24A3kgAnoDrZDizyB1iOmkImqjzEOh0bgXv5LzCYsSJ569AF2IiJGsQfXwUsJRDRJ5IgC6OLAdIiSDrPsPzQKGIqknvDb2OuisbUEyBHsuYzOfz36TCShg3hRDiAZgAmB05ID42aXQ3KczjJEGzYhum8DfcJ1wakO1a2BGa/hqUL8QMD6xaSc1g0GZjlv+FJ9RT6T5s7O+qKbQWzAE90wBJk8yPotRxj4baBTNIjNlDy2IzASJG05YnxlQrUwDJAlrpHPlb82TptPO/DuMBgzCd4mTHjZGQkVkwoZkcGFpFQEQDmBa0C8zJGvmp0c0F8Ol4mBYyO7cx8tgACdyttjOBVMXTdVc5jagdFPu93JeSYg/rEG9mlYLE4WIFQ/qiWkwRoA2RAE7qEl5M40Uv4o0EzlnqJPrluvFYK+HZ3XUJIsSbz1krlrX2sUyZwj6RmLc9oTXA8SJOQCPyYQmLtTzAyCY8o0PRB4LEgPabCDqujyY0FdkRHLXr+X80BxCjmaHC7RZ3SREx5AprXOamHW56aiJH1Q2HIIg3BEEeuqPmgvBHDPYzMRoI7syRYAkdIKYjFMkTGVwAA52SJpFIvaRmDmwOeXYnw0V7Gd0XJAcCDpLSCNtImPJYCNBhOJEAuDiQ0mdT9deSY0OLE6jw29kg7VrYg2I3sbjQkDn4Iqk6xM3B+u3hb3VVJrAjivI8ZxCZ7pEdWmfCLqIxZB1BHVKadfQ68/8ImnX5rOUvZlFIYNrOPMfnuvBVixPPXT15qht9DC9xFUCJ1A206KbHQXTxBBBnQge+n5zTmvUv05jqbz4LPcIYXOvznoTsPzknFPNLiPX811SNDpl+JEhpmQbjc6CPqhcRXyxbWQfDp6q5j7AawD9V7xLCtIaQBcz1m2qKAzzDVIAsYvMC9/rf6L2viGvnyj7x6KbKTg2SRpf/NkOWyTb05FYxRiCSIndV0yYkuF+fqNuiIxDAxvjzHPUoGq6wm1/yfzknyKMaYdmaAGDcklt7ReTO/NX4vCgNzEEOJ7o5AG5N55j10hKaVFz3AZhc3JvbfbkisRXJqZZsIaPTQ/n8JPI3grpvBuQRrb81/wiaBdExbpcz5dUCCQSYFiYjTr4XKtpV3AxpbaPYbJxQyqQSRbQbdOYRmEJpiWidBckWv8AbZAYfvSTMXjyV9JpkEgg3yi41BueYgEeaVhRr+AODyXkAhosbgXkadAPdIuL4lnbOEEFxmYsAYLtNSADY8014Ex5a4OzXGsxpsCDvfZIeIUP6iqQ1zjoDAtmDtpN5EcjYqKyVeDF8UNVj8zXlzCRa8kTMkEaneDutZXxwp4em1rv7lzOYQ1stm4k3nW2nSwfGOH9mxrnVc/9zNY6ZQbbm89Re26zFaoA8wbExoWgj3totKV8ITHJ9B4ljeywppUbEtk5SXBpd3nNJm1vMx1WKfhS+i01G2kZSQ4Q6b3jvCMp0O3NHcPxOaiKPy98Euk31guiwALtN7LytgMQxrpIgTAOWXCBIIP6b2kfqEKdjmfFKLS09czv4K5VVKJnutbG12f/AJXJtonAFRjsmxBG4N7zM9RbTql2O4Y11QuZDGmTpYGJgRpv6KYzUszZEiRaCPEG4II0jmqTiSDTBEw64iZhXFeRjhKhdSawGHAgOGtp+4UsWYdI0gTHP5VbUpiC9oHegnSbkCRyEgWVdZwgieYHWZRwzZRbgqpc17Yy3Ga3zAB0SdxeY6pZTePkAnUQLi9/SQmmCfBy84H+Uk4dWDahzEgsmwEyQYIPui3QqyMsDiQ4N/cAQeQ5z4pjhqovNpgJZgsJlquiI2mZgm3jEeyKra2tO3UIxZmGEwRF0XTrW5pUx5Gvmihp0O83RMMKNQa3C8qVASNEvoViCYPrKs7Qk6goBG+Dr5WgQNU1oYkQdvzx8llaOIM/n3TehihAnVTY6HGDGbTTfop46oJMaiLj1+iEwWKIacpPXwj05qDq0vmPPrvMLLJngLq13R8xHQ3vO0+KrGJLSGySOVo9EHWrwRew0GYm/hNlVQqi+w6iY8EwoXi6vega6kn+Z5INxNpIA5qdOsATYzzmLIetW/NUUBhdNzWic145ef0VdLE5jpIB30EoY4rSwdvcTeN1dSrw090Dl/sHqsYvfXEkgCNBqYt/KjnIPna17IV9SG873VjcTef4KIBjRcQItCc0KwLwJGXfa0beQjyWaFccgD0t9LH0THg4aarQSbnpfl9Nkshom6w2IDabnie40uIknQEAEn81WJxvFi1jw0NOYucRbV1jfkLCfNavH139k9lJoywQ43km4MExI2nn4LI4p2UZHtGUOGdxEzIuCDvf2UYotLAu4NwGhkL6oe5xE9mXOEA6SBci5Ot7aqjiPC+yfTIpjKO8A4klwBkFwIBiBGXUXC0LazKYLiGkgAhtiZDbucDoRyNrxGyDwOCbXqh1QmA0FwebBt2NbOpO/kfPS5EoMY2kKTWOaC+pT7U3i058jmjW8ew2VPFquekCXHvCbggGzQJFrd38ghU0WS97S6TTMU3kkQ14IaD4W15BUVKYdkY1znEd0aulxPUm5JuOqCVZGsqwnD2PYHANg8mti1ut7X6yuT92LZR/tsbDWgCO6LxJN+ZJPmuW3SNsPlfGm5qbTAzN+Y7359AdvpeVWHxADp129dY9CmPFQ4fP8oJBgzb9N/BJavceRMjbwP57Kz4JWaEDNSdl/bafL+EOx4I5Wv0OxQeH4kSMsaxf2VwN3TykeV0U7QC/B1SXC5BH2iyV4khlfM3vDMTB8THkjaIh4I1PPppogcRXh5aRYOJB3s7UFCTAHYXE5wcou0AgE/pi9+QsfMpnhm91+cQ6ZEGbambxKV4Wu0PbmOocCYy9wiZPOE4w1Br2RnhwBkCBo7cdbSEyCVsEAKQfMBVOdFuVvNVOrBskm33RMHF19o8VdSbvrf3ShnE2E/4sUR/WNO+35ogYNa6dBfeUxwzQYASXDYpv6Q4TyEyjsLiA03t42PklYyHoaW/X0KnSJu4ax76ac11KrNwZ+6nlAZJiftP4NkiHZRToudJG5uTc/wDbOm91Y3DjQi3XXy/IVJqkaGSbxpEiY9ApjFEC4gCbwdbi1vyVQmXVXMaC3uxuBrPjedfJL/6IO+WQdbxbxA2ur21AR8sded9goVcaGAi3iDr4ooAI5hECxm0x9SRYW1PMK3E4UNZJPeubct/ePVdTrAtnn9Nft7qupic2umkdFubNwUurHLa4+q8GItANrfdCVLki8TzVTSQdfVMAc0HjrKYYGrkIduCD6XSGnXG/rsmNHE3DZMctbJGMj6NTrM7EViZnvAHaCQIyj9zid/us3jseK9W0Q0+BLjrYkEmG6klG4biIOBM90MqNaI5OzOaT/wBw84CQWzZtGNDcoO5knNMbkk9VGKKt8BTOGguLqViTDgQHtdfQTcG2otYWU35gxrQ4NL5OkXFoE7jKUuZxIhzmCwLidL/9WukxoinYxwGUd46kNj00nXYJqYtojWDGktZLiRLjeJaYuToI6/VFcKpiiXYl4ADI7Ns5v7hJ70DTug/7CHqUA7II7z4bGwDtXEDkBv8At5qj4hwrBlZTd/bAN7ku/uGNNTBHrdLl0N+QyhxZxbJNOTJ73zXJ1sVyUUsI0gG46AW9rDwXLWhbYsxVNopPDxmtYwYvprrafMa2WGxmG3Fw1oHWOa3nCuKOpn5nZQIhrttTHLUmQmGP4bhcaKeUtw9YMLMxa1rajiRAqMYMpm/ebBlwkKjYu2z5zw0gjLpJjrBsY8k0OGALgJLS0kTqOft9Ev4v8P1sHUyVhlJ7zSCHBzToQR94PMKVDiAkab2ve0EeYWjLwKXsMif92O6o45SILHWymQIN5BkyI69VLCv75gRMxPXT2V2JodpTifluDyMX8j9gjlGZRRJL2WggQZvMTBg+YTJrGCqXgmWCHRp3gD/ISvFVzEgxZpbvcau57H1KK4ZTYaVS7i50TuQOfut+ABfFw/OCwghw2FxBiD5KpvCXv+aT6fTwRfB8Rmfk5SOvKRz0H4E5dw+oXd0kDy0/Ou6YIro8HaNr9N/BO8DwMG8ev3GsphguFhg6zPrt1800oURaw5gRofuUA0CcM+HaZNwSOndvcb9QnFHgtHek2IuCS8zvewRFIwNhC8djG6JMjoXYvgNMS6k3KeQmD5T7pBiK19Nft/pampUnQeqW4jhDajrAyeW58Fqoz5E9Vu49+u3ghK5I0PlNv8phxbhz6DZdcbnl/wC7loklTGsnUa81SKJSasuqViSM0rypGVSc5lpcR5yFVXqSAA/XomFJGqAAI/I6IeqdD4e/57KeUA3N1Ko4GL/7RMZTHcQeKjxMQ4i3Q81W3i1Tc5h1/lUV3S9x5uP1XrGKqhZNzoZYTjJ0dba9x6rR4GsI+4WO7JX4bEPpmWny2QlpPwaOqvJ9M4fmdTewEAGHX0OSTeRyc4+SjiKbWtfLyXC/rAGnOfQJJwfj7Kjcru67SN9FM40DMCbOje+0WIPguba7OjcqGOGwweZpSw5XTNx8okzM3mNN0fUZTAygS54Gczdp17g52Pkb8hRwQZWnKQZIFyRqR6WHuieG4I9s4kfK0nWznR3Wgg3FxPISlkNEbswwphzZPalkZjq1pBIbLYDTInQRmHJZXD4TM8g6MzOcBAIbr5XIA5yFp8Rxd+HoZoBfUc6R0AMkEH9zx0sUlw3aVWBriAJlxj9RmM1pJ9rnRJHhWO6wLcTjCHEfL0FgBsBH131XIur8POk/3Sb/ALQPYgrk1oHJ804Zjcr4cTG0bkGQD05+a01HOWnK7SwNu6evnsshhqBLMzrAnuuJ6aQnWBxZp5Wk93MIjML6zpcELASDsVTqYim5lame0H/KLQcrjpAAGpIG15vsVi8Q0tceWy+sYfEOruaxpDgRIuYBBnvSI1v5rEfEvBxTqPY4RJlpgx4A6EcjyhFVgWS8ifDYkwIO4T/AaDqR72/x5LMsp3iR12T3BV4EawRp5pkADxeDcHQXC0i9tDeJ8fZWV29m4QbloggwIiIPt6Izi2GnvDx8TEfUeyVMxWYtnYj00P50WfAg94Sx1JzHA5wZcejv1DoDsVvqThAOx0WB4c8tY1puP1bnnrHQ+gTJ2PqvZ2FPu3LS8m+XaNPDwCYZGiwfxFRfV7JrpdmLQdpuYG5sDfRPRa5WG4F8IPo1M73NMaRbXVbOlJu5K2Mi5mZ8/pG07jn4oinSA/Pqqg9W0qRdvA3P8cykGwe1WgXJCtw1QUgajxt3Rv1MeyhUxYpXFhtOro+ySY/i76sghoHQfkeS6tHQcnbOLqOpUFSyR4hxB1SRo2fHXnzSapgWHVoKOp0iYAuSYAFyTBJgamwN1GozaII9V6UYxwePOU38TFFfgdMiwg9CQlGM4fUbo93rK1RQeNAhF6MX4DHXnHyZF9F8/MZ5yVRUw7tySn/9NOyoqYU8kr6eJddVIRf0ysGHTF9DoqzTWWkkF67YH2RVlOiiMq9AR7aB3Gy7D8JDt4TDD8EYAe0BfyvcHnKGwr04oPkKnYhLKOWfU6sHwzsFxN1Fgp5czQ4Fsm8AyA619SjsNx+sw9o6lDflmnDgBFwRMieZ9FQaYKhTY5hlji0xB6g2IPRcup0N/KdOj/02uJmmr1GYqpTY2o0BlIF7pmASCSIJnvVIAtfXozwfD6ZY1gDobmIzgB13AAxAkwyQdICwuIxzyGgta0tPz0g2nUItZzg05hYG4N1PD/FlSl3cmduXLc5Tvd2XuuMnWBouCfS6kfB6un1mjPybvK3YmNvl+91yytP42bA/tvHQNB9wuXPsfo6e7D2YzD4dlJgysDjI+ZufWRcG2nIIqpiWuyh7QIsCGhsbxax/yiG4QOB74cd9AQdIgJe57qbjTygu0k3v5mxQsNFmA4nke4aconyIPL+U2x/DX12kscG5W6OMOIsIv83geeu6zeKa912jMRqG8uf+kXhMbV+WIIgA5gDfb31nQRqoyThcomzwZ3iOCDJBBD/CPVWYKoGtgxfRPeM8KNeiXioDUpNzPYZzGDByuiDzAnw2nIDEnRXhNyVk3GjRUsQHMIdsRdKDhiS/LHcBt0C8p4naTBP8eqLdVc1+ZgIB3gwSQRB5G0Jk74FI4TGHMCDrreBI6rRjDtfGeTcGbaTr4wFkajTmJbeZNrdTotDhsU4UWVW9+8ETpM+aaIT6FRuO8jaV1n+A8TFanN5Fr6lafB05bJMN06k9FqbwNaWQzhNAOeS7Ro8pP5Kr4ziYkz3ZgR9EvxGNIlrWw3nrr1O6W1a02krs0tG1ycGv1FcIhiMRJv5IqhTyAGoxpYSRmmXTE2g9QhQ2VZ/woZczKrWndp16WcD6jTZdbTS4POg023LILjOHMJ1vsWkieVwo06EWLi7q4yfUq6qSDBju2tooFWSWSMm8eCDwhK1MlEu1XJyYB2HRcaCPUHeKIUxY/CAoarhAmbqfkqKzUB0xRVwhCGypzlsha2GiFqHUqB6DCnGFdzQdGEZThUiqObVlYcCuKobUUu0VaOQ5yqewFTc5QJWcUFNoHOGC5XErxJ24le5L2MOHYU9mS+m1xEEkPacmoBLbWJ3Lh4OmEPV7Foq16rTWIIc7szoCBAcDo0QTPIDyH4dQa5kBrwCWzJiTNjAAn5xrz1TDFcLnumo2k4AtNPvDNOmcm2/PQwNTPx+GfdPkSYHFUaz3GkHNINtDI103jl0RA4SO0/vvykxkH6tQRodPPkOaBwXwzWp1wDQGY/KAZzC0FrWm9t9Oa0eJ47XoZHVaJaxpyhpB1F4NoaJibSdLiwMnfAsUhXT4RWpte57JpVMzA6MzR3rd5wse6Y0I21WJx3CorFrQSBdwGrQD3ttPJfW8P/6ihkBtMioWDMWvOUug97IABqdLaDksv8Q8UOKeagYGyA1wENLiXMa4viCXEiJ1hx200ZOKqhZQMr/RU6YzXeQRA0b/AN5i20jrHVNMNgW1sOGtLwAczxl+ZwJgf/aJ0up4im2AGWMjtIccgDYkDu5vmBMfwnD8YKdOSQ5xIJdvcAOgakkX2m/kj1KNsVmRZgalOqQ5mmsEFoBMWIkIrhwDWlrT80gCRtMT0t7LQYarSeSH6Ftg+9gIFrd7QiDfLshafAmF5dSdFNg706yQS1oixNunO8qsNVYYktNrAf8ACTnsqZXwMxy30ANwfotTj+IjLkabD3PP7+aztKiA4EXiAL6AG2YnnqiHDUyPUcp31XfoU2cfUuUVwFduTqZXA72QIrK1tRemlR4sm2Gh9lwqbqgOUnOgJhDiVBz1Bzh4ldn6ImJSFXUb/heHmUPUeSmQC0PPNeVCqs68e5EFFhPNVnVQc5XUGyYWGPG0uirxFIERCYtpiEDiEUCxXVbBXrK69rtkqprVRCNBrK4PMe6tAH7h7/dBMpq2ExJpBPZlRdI1VTah5qwYp3NMTpEcy5canRcsGhLQxDi9kucZdeSb97fmtXxI/wBtx3MSd9Y+i5cviz7/AMM13wdWc6jRlxMVYEkmAO0AA5CAPRT+OnRUogWBD5G14B9jC5cpL5h5ZMF8UYZjMYQxrWjIDDQAJk3gb2SzhQzVodcdnVN73FJ5B8ZXLlT6WSYPTH/IHOnTnrPaTPiq67v7Z/8AkP3XLlNm9gBquAsSO9zPI/yfVNatQ3En5Tv1Z/J9SuXIy8E3gacHMvpzu4A+HZOP1umVYfJ+bLxcuvp8keo+UG3VrdfRerl76PnJZLWG6sq6BerkxMGqKTDZcuWMRqKmpoVy5OYpBspVNAvFywEQGvkpUSuXLIdjGge6qMWuXIkhVW1UFy5UQGXU1aR9P5XLkSRSuC8XJ0TOJXLlyUx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data:image/jpeg;base64,/9j/4AAQSkZJRgABAQAAAQABAAD/2wCEAAkGBhQSERUUExQWFRUWFxoYFhgXGBcYGBgXGBgYFhcYFBoYHCYeFxsjGRQYHy8gIycpLCwsFR8xNTAqNSYrLCkBCQoKDgwOGg8PGiwkHCQsLCkpLCksKSksKSksLCksKSwsLCksLCksKSwsLCkpKSwpLCwpLCwpKSkpKSksLCwpLP/AABEIAMIBAwMBIgACEQEDEQH/xAAbAAACAwEBAQAAAAAAAAAAAAAEBQIDBgABB//EADwQAAEDAgQDBgUDBAAFBQAAAAEAAhEDIQQSMUEFUWETInGBkaEGMrHB8EJS0RQj4fEVM2KCkgdyc6LS/8QAGgEAAwEBAQEAAAAAAAAAAAAAAQIDAAQFBv/EACoRAAICAQMEAAUFAQAAAAAAAAABAhExAxIhBBNBUSIyQlJhFHGBkeEF/9oADAMBAAIRAxEAPwDLHjArVQ2oA4tGVuYk2BkNnUC5/wDI6WTSjxmpTY3K0ESJ74n5o0ndsLNVOAkXplwI2cW28xp5qrEYyoKgDgCdCLROu2mijFJqkFcZPoXCfiB1SoymQbtcSSIOYQRv+2U9FRfOfhmvUOLZq1kOtNhLTHlIC3+ZdkHxyc8lyE9qisDxN1J4c3Uc9L80tzrs6pkU2eF+L2n52EdW39imFP4ioEfPHiD/AAvnwrL01FPYht7PpNDiNN5hr2k8pv6IiV8t/qSEyofEFZtg8x1g/WUHpjdw+gZl5mWXw3xXFqgnq3+E6pYwPaHNMg6FKo2beHZ152iD7ZeGsm7YN4Yai8NVBGqomsm7YN4d2yia6BNZRNZN2wbw/wDqFH+oQBrKJrIrTBvDziV4cQl5rKJrpu2hd4wOJUTiUvNdRNdHtoG5jA4lROIQBrKJrplBA3MOOIUDiECaygaybagbg12IVbsSgjWVbqyNAsNdiVU7EoJ1ZVOqo0Cw44lclprLkaDZ8mxVamWguObkbzfwg7IelFRsWJFwSL8tReRG/RK8FXqFuVrxAEgH6IhhIDp1MRz2kT0NvJeTCG07pSsZ8NxmWswgjVvn+St+16+X0anfY+/dcJHMbfZfRadbcQrQEmHtqhe5kIHqZq+YTki7MvC6LhUuqDmq3POiKMECpdXU6mp8kvFVX06hI80WZBNOrKM4Txo0Xxqw6j7jqgKdMw52kff81Q5B5W8EFkzR9AwvE2VAC1wPTceIV3ar5x2pB38k84dx5wHf7w06j+VYTk1JqqJqoRmJBEgyFxqpgBPaqJqoY1VA1UQBXaqJqoU1VE1VjBRqqBrIY1VE1ETBXbKJqoU1FE1ETBRqrw1UIaq87VYASaqiaiGNVRNVExeairdUVBqqDqiwC11RVueqnVFW56wC3tF6hu0XLBPl+Ko03ZctPsO980WzagE7g/6XlbD5P1Zx5aE++iFwfFG1QaVS2Y2cNtx7gequw1EkVKcz2biJGpEz/PovNSpcHc3bAf6iA7W5EcwNvPRbP4e4uKjA0jvNAPiNJ+ywpbe4I6eHJMeE1yyuCLiQZn9B+bxgE/8AihF0wPk+hZhtquNe0Kpr9tfdS7P8/lWUiVFtOr+X2Xrneiqp03HQT9f8o9uC7uYuAAtJm6xkrAy7b7I7h+Bc86H85qt1AknIMwaASRoB1OgKLpY3KAZAdNy3MbdQQATvqj+xlXkZ/wBA0NubEXnU9I39knNHKMp0vflynkrMTxHN+p3QwB6iT9VGvjmvEEvMxm7rW3EGQcxv1jfRaMZIMpRYEarZgnT8spMxAvvf/VtV1TDNLu7mj/qIJ8yAPoiKGEAV6Jbg7g2KOaDLWnUx6Jr2w5yllK2itFRGgZDO2XGqgzVXdoiAKNZRNVLcTxVjPmd5C8eiXnipqy1rgw2AE3dOpnkACVGetGP5Y8dNsdYniLKYl7gPH+NUKeO0v3TvYGI0vyWcZRdBc53ekBrbkm9yPQ+inisBU7M2lwEwNcom87zBUH1E2+Cy0UaT/ijCQA6ZEyNPXyKl/Xs/c31CwFehVYW5sxEB0iYiYv1kH1CINNzXEyD3QY1i4F+t03emvQvaRuW4gHQg+BXhqLCVa1Sm79rpud4kwZ00KOwfGq7g4yLGADHqDomXU0viQr0vRrDUUe0WexfHnsphzmiSY1Hlv02kKTuOkfMB8s5tteU2F4R/VQFelIel6rL0p/44MgcGzm+UDra/K66vxtjddDvM39NNb9Ey6nTB2pDJz1W56FocRZU+V0xr08VYXq8ZKWCbTRPOuVWdcmMfK/hvCf3ZcD3RItbWL/my0tVsOdkEEiSRvfQ8xH0CBwTw0wLTfpMz9UfRnLMXIBOnnfw2XBHB2SyIcThxL+h+8hR4cw5g50jKDtM6yOuqL4nAZI1Do8jrO529UPhqgzBsTlMzrZ99PS6RhRuuGVqTqTHHeZg8uaeh1AN7kSQLa+tlkPhzHGnV7ti7mGkte39sgx4j+FpH8RqOMue/1KrGO5WJKW1hmB4RnLnPBpNA7pJjMb2aHFsjrtZeYoZA0Qwxp8rvUAuaT6pe55Jk68zqvSVZQ9knL0TqYhztSdraC1hYWsqlILgE4h5C9axSUmomLqQRDEOwq1tRYwS0qWbnCGdXAEkwBvoq31ybMjxP0gbpXJLIyTeCeMx7KYlx10G58Ah8LWq1mnRjZjm/vWk/tVGKwIBENzPfMuMz0j9u3km/DKQoQTLjAzTeTI73IQAdOZXHqTcjohppZFXEsDSotAcbxnIkZ3A91oGYGxyk2NgRYyl3C8G1zi9pJbqJ1sHEjTWB7px8TNNZxeCA4Wa68DKBAtpoSJ5+i3h1U5cpcS7mLy39pnxuZmwCikVb5DeFAEO0MNIk3gfySYt1RVbDjs6bjmzGmWzMgCCCBHh11QeGrgRbUQfUnbboiMRXLmATvb0/PZUoF8FNSi1wLbRli23dtr1Q/DeEh8yDIYDA1JGhk7AAnyCKqXn/ABrv1ROGNxDjpB031hFrgUGx+GDTTcMoztg/LBI6EdY8lF3w0KlEPYWteCQdswDc21tbacro3iFIy2mLxZulv1a7bqzHtyNpta4jukkjQOJEwPQz08UkuVQ6MVUxDqTmyIJcTreLidQALHcqNBtN5zWl2YXA+gEeJWtqYRryczZa4Cx2hoBjkbG45rP/ABJ8LmjBZDmxMSAWbkHn4pHBfyBoCNOwALbCMrWxIbE3ufLqgHUy8m4MDLANydhrBEwZ0VQxNRk5QWgnlIvcgek+SMwlV2pkNdzG89wCIPWJOmi1OHImSprXBmUVACTmIHygz6E+HNGUOLFhDQ4khpLuRtyNgPDogMNUaXjMCKdwDmd3iLyY+bWNvZEvcS/I0w7NcNaGuywLCR4SZKDYBlS401wBzNbI0IJI8bhclD8RWcSWuYATYOLJ8+fivU3cn9z/AL/wFL0KmumOQE7Jtg32g8hHpt5LMYKvnaBuPp/ELQ4C41+XkrpjNcFH9J2ZeSZBdve3Lrcm3glfEMHlcbXy92+2vsEfiZzWOxJ5T/iEJxTEkOpujYt6bGD6pXRqCOGB+cVGm7Q0uF+91G14jyW6pPD2hzdDosTwkFzROli2DcEfmn8LScMxYbLSQBqNgJOnr9VTSlToXUVq0NgpwotdK4OXUcxJcFEFeyiYnC4FVvqQP41XlCqHdDyP5CVySyFRbwEBSLjIa35jpe3oq2XMWI+1xZGNpiWSPlB2g2FvO6jPW8RLR0vuLK+Da1jyJzWi8xcSRtoSk/DwZI338tU2xOO7vyjvHw290JSaG3JgkSRsBbVQu8lqrBc1xLwDaPaP8BFYkgmbx6HTcFAh9rAm5AhERIv0tvZKEFxbWmxEzMg3uDp1Q2FpwRFhH+NvJc+puTYk8+oV1NwaN9LCPumwLkhRbDoGg/nRXvaJAET1EKVDBB24A3kgAnoDrZDizyB1iOmkImqjzEOh0bgXv5LzCYsSJ569AF2IiJGsQfXwUsJRDRJ5IgC6OLAdIiSDrPsPzQKGIqknvDb2OuisbUEyBHsuYzOfz36TCShg3hRDiAZgAmB05ID42aXQ3KczjJEGzYhum8DfcJ1wakO1a2BGa/hqUL8QMD6xaSc1g0GZjlv+FJ9RT6T5s7O+qKbQWzAE90wBJk8yPotRxj4baBTNIjNlDy2IzASJG05YnxlQrUwDJAlrpHPlb82TptPO/DuMBgzCd4mTHjZGQkVkwoZkcGFpFQEQDmBa0C8zJGvmp0c0F8Ol4mBYyO7cx8tgACdyttjOBVMXTdVc5jagdFPu93JeSYg/rEG9mlYLE4WIFQ/qiWkwRoA2RAE7qEl5M40Uv4o0EzlnqJPrluvFYK+HZ3XUJIsSbz1krlrX2sUyZwj6RmLc9oTXA8SJOQCPyYQmLtTzAyCY8o0PRB4LEgPabCDqujyY0FdkRHLXr+X80BxCjmaHC7RZ3SREx5AprXOamHW56aiJH1Q2HIIg3BEEeuqPmgvBHDPYzMRoI7syRYAkdIKYjFMkTGVwAA52SJpFIvaRmDmwOeXYnw0V7Gd0XJAcCDpLSCNtImPJYCNBhOJEAuDiQ0mdT9deSY0OLE6jw29kg7VrYg2I3sbjQkDn4Iqk6xM3B+u3hb3VVJrAjivI8ZxCZ7pEdWmfCLqIxZB1BHVKadfQ68/8ImnX5rOUvZlFIYNrOPMfnuvBVixPPXT15qht9DC9xFUCJ1A206KbHQXTxBBBnQge+n5zTmvUv05jqbz4LPcIYXOvznoTsPzknFPNLiPX811SNDpl+JEhpmQbjc6CPqhcRXyxbWQfDp6q5j7AawD9V7xLCtIaQBcz1m2qKAzzDVIAsYvMC9/rf6L2viGvnyj7x6KbKTg2SRpf/NkOWyTb05FYxRiCSIndV0yYkuF+fqNuiIxDAxvjzHPUoGq6wm1/yfzknyKMaYdmaAGDcklt7ReTO/NX4vCgNzEEOJ7o5AG5N55j10hKaVFz3AZhc3JvbfbkisRXJqZZsIaPTQ/n8JPI3grpvBuQRrb81/wiaBdExbpcz5dUCCQSYFiYjTr4XKtpV3AxpbaPYbJxQyqQSRbQbdOYRmEJpiWidBckWv8AbZAYfvSTMXjyV9JpkEgg3yi41BueYgEeaVhRr+AODyXkAhosbgXkadAPdIuL4lnbOEEFxmYsAYLtNSADY8014Ex5a4OzXGsxpsCDvfZIeIUP6iqQ1zjoDAtmDtpN5EcjYqKyVeDF8UNVj8zXlzCRa8kTMkEaneDutZXxwp4em1rv7lzOYQ1stm4k3nW2nSwfGOH9mxrnVc/9zNY6ZQbbm89Re26zFaoA8wbExoWgj3totKV8ITHJ9B4ljeywppUbEtk5SXBpd3nNJm1vMx1WKfhS+i01G2kZSQ4Q6b3jvCMp0O3NHcPxOaiKPy98Euk31guiwALtN7LytgMQxrpIgTAOWXCBIIP6b2kfqEKdjmfFKLS09czv4K5VVKJnutbG12f/AJXJtonAFRjsmxBG4N7zM9RbTql2O4Y11QuZDGmTpYGJgRpv6KYzUszZEiRaCPEG4II0jmqTiSDTBEw64iZhXFeRjhKhdSawGHAgOGtp+4UsWYdI0gTHP5VbUpiC9oHegnSbkCRyEgWVdZwgieYHWZRwzZRbgqpc17Yy3Ga3zAB0SdxeY6pZTePkAnUQLi9/SQmmCfBy84H+Uk4dWDahzEgsmwEyQYIPui3QqyMsDiQ4N/cAQeQ5z4pjhqovNpgJZgsJlquiI2mZgm3jEeyKra2tO3UIxZmGEwRF0XTrW5pUx5Gvmihp0O83RMMKNQa3C8qVASNEvoViCYPrKs7Qk6goBG+Dr5WgQNU1oYkQdvzx8llaOIM/n3TehihAnVTY6HGDGbTTfop46oJMaiLj1+iEwWKIacpPXwj05qDq0vmPPrvMLLJngLq13R8xHQ3vO0+KrGJLSGySOVo9EHWrwRew0GYm/hNlVQqi+w6iY8EwoXi6vega6kn+Z5INxNpIA5qdOsATYzzmLIetW/NUUBhdNzWic145ef0VdLE5jpIB30EoY4rSwdvcTeN1dSrw090Dl/sHqsYvfXEkgCNBqYt/KjnIPna17IV9SG873VjcTef4KIBjRcQItCc0KwLwJGXfa0beQjyWaFccgD0t9LH0THg4aarQSbnpfl9Nkshom6w2IDabnie40uIknQEAEn81WJxvFi1jw0NOYucRbV1jfkLCfNavH139k9lJoywQ43km4MExI2nn4LI4p2UZHtGUOGdxEzIuCDvf2UYotLAu4NwGhkL6oe5xE9mXOEA6SBci5Ot7aqjiPC+yfTIpjKO8A4klwBkFwIBiBGXUXC0LazKYLiGkgAhtiZDbucDoRyNrxGyDwOCbXqh1QmA0FwebBt2NbOpO/kfPS5EoMY2kKTWOaC+pT7U3i058jmjW8ew2VPFquekCXHvCbggGzQJFrd38ghU0WS97S6TTMU3kkQ14IaD4W15BUVKYdkY1znEd0aulxPUm5JuOqCVZGsqwnD2PYHANg8mti1ut7X6yuT92LZR/tsbDWgCO6LxJN+ZJPmuW3SNsPlfGm5qbTAzN+Y7359AdvpeVWHxADp129dY9CmPFQ4fP8oJBgzb9N/BJavceRMjbwP57Kz4JWaEDNSdl/bafL+EOx4I5Wv0OxQeH4kSMsaxf2VwN3TykeV0U7QC/B1SXC5BH2iyV4khlfM3vDMTB8THkjaIh4I1PPppogcRXh5aRYOJB3s7UFCTAHYXE5wcou0AgE/pi9+QsfMpnhm91+cQ6ZEGbambxKV4Wu0PbmOocCYy9wiZPOE4w1Br2RnhwBkCBo7cdbSEyCVsEAKQfMBVOdFuVvNVOrBskm33RMHF19o8VdSbvrf3ShnE2E/4sUR/WNO+35ogYNa6dBfeUxwzQYASXDYpv6Q4TyEyjsLiA03t42PklYyHoaW/X0KnSJu4ax76ac11KrNwZ+6nlAZJiftP4NkiHZRToudJG5uTc/wDbOm91Y3DjQi3XXy/IVJqkaGSbxpEiY9ApjFEC4gCbwdbi1vyVQmXVXMaC3uxuBrPjedfJL/6IO+WQdbxbxA2ur21AR8sded9goVcaGAi3iDr4ooAI5hECxm0x9SRYW1PMK3E4UNZJPeubct/ePVdTrAtnn9Nft7qupic2umkdFubNwUurHLa4+q8GItANrfdCVLki8TzVTSQdfVMAc0HjrKYYGrkIduCD6XSGnXG/rsmNHE3DZMctbJGMj6NTrM7EViZnvAHaCQIyj9zid/us3jseK9W0Q0+BLjrYkEmG6klG4biIOBM90MqNaI5OzOaT/wBw84CQWzZtGNDcoO5knNMbkk9VGKKt8BTOGguLqViTDgQHtdfQTcG2otYWU35gxrQ4NL5OkXFoE7jKUuZxIhzmCwLidL/9WukxoinYxwGUd46kNj00nXYJqYtojWDGktZLiRLjeJaYuToI6/VFcKpiiXYl4ADI7Ns5v7hJ70DTug/7CHqUA7II7z4bGwDtXEDkBv8At5qj4hwrBlZTd/bAN7ku/uGNNTBHrdLl0N+QyhxZxbJNOTJ73zXJ1sVyUUsI0gG46AW9rDwXLWhbYsxVNopPDxmtYwYvprrafMa2WGxmG3Fw1oHWOa3nCuKOpn5nZQIhrttTHLUmQmGP4bhcaKeUtw9YMLMxa1rajiRAqMYMpm/ebBlwkKjYu2z5zw0gjLpJjrBsY8k0OGALgJLS0kTqOft9Ev4v8P1sHUyVhlJ7zSCHBzToQR94PMKVDiAkab2ve0EeYWjLwKXsMif92O6o45SILHWymQIN5BkyI69VLCv75gRMxPXT2V2JodpTifluDyMX8j9gjlGZRRJL2WggQZvMTBg+YTJrGCqXgmWCHRp3gD/ISvFVzEgxZpbvcau57H1KK4ZTYaVS7i50TuQOfut+ABfFw/OCwghw2FxBiD5KpvCXv+aT6fTwRfB8Rmfk5SOvKRz0H4E5dw+oXd0kDy0/Ou6YIro8HaNr9N/BO8DwMG8ev3GsphguFhg6zPrt1800oURaw5gRofuUA0CcM+HaZNwSOndvcb9QnFHgtHek2IuCS8zvewRFIwNhC8djG6JMjoXYvgNMS6k3KeQmD5T7pBiK19Nft/pampUnQeqW4jhDajrAyeW58Fqoz5E9Vu49+u3ghK5I0PlNv8phxbhz6DZdcbnl/wC7loklTGsnUa81SKJSasuqViSM0rypGVSc5lpcR5yFVXqSAA/XomFJGqAAI/I6IeqdD4e/57KeUA3N1Ko4GL/7RMZTHcQeKjxMQ4i3Q81W3i1Tc5h1/lUV3S9x5uP1XrGKqhZNzoZYTjJ0dba9x6rR4GsI+4WO7JX4bEPpmWny2QlpPwaOqvJ9M4fmdTewEAGHX0OSTeRyc4+SjiKbWtfLyXC/rAGnOfQJJwfj7Kjcru67SN9FM40DMCbOje+0WIPguba7OjcqGOGwweZpSw5XTNx8okzM3mNN0fUZTAygS54Gczdp17g52Pkb8hRwQZWnKQZIFyRqR6WHuieG4I9s4kfK0nWznR3Wgg3FxPISlkNEbswwphzZPalkZjq1pBIbLYDTInQRmHJZXD4TM8g6MzOcBAIbr5XIA5yFp8Rxd+HoZoBfUc6R0AMkEH9zx0sUlw3aVWBriAJlxj9RmM1pJ9rnRJHhWO6wLcTjCHEfL0FgBsBH131XIur8POk/3Sb/ALQPYgrk1oHJ804Zjcr4cTG0bkGQD05+a01HOWnK7SwNu6evnsshhqBLMzrAnuuJ6aQnWBxZp5Wk93MIjML6zpcELASDsVTqYim5lame0H/KLQcrjpAAGpIG15vsVi8Q0tceWy+sYfEOruaxpDgRIuYBBnvSI1v5rEfEvBxTqPY4RJlpgx4A6EcjyhFVgWS8ifDYkwIO4T/AaDqR72/x5LMsp3iR12T3BV4EawRp5pkADxeDcHQXC0i9tDeJ8fZWV29m4QbloggwIiIPt6Izi2GnvDx8TEfUeyVMxWYtnYj00P50WfAg94Sx1JzHA5wZcejv1DoDsVvqThAOx0WB4c8tY1puP1bnnrHQ+gTJ2PqvZ2FPu3LS8m+XaNPDwCYZGiwfxFRfV7JrpdmLQdpuYG5sDfRPRa5WG4F8IPo1M73NMaRbXVbOlJu5K2Mi5mZ8/pG07jn4oinSA/Pqqg9W0qRdvA3P8cykGwe1WgXJCtw1QUgajxt3Rv1MeyhUxYpXFhtOro+ySY/i76sghoHQfkeS6tHQcnbOLqOpUFSyR4hxB1SRo2fHXnzSapgWHVoKOp0iYAuSYAFyTBJgamwN1GozaII9V6UYxwePOU38TFFfgdMiwg9CQlGM4fUbo93rK1RQeNAhF6MX4DHXnHyZF9F8/MZ5yVRUw7tySn/9NOyoqYU8kr6eJddVIRf0ysGHTF9DoqzTWWkkF67YH2RVlOiiMq9AR7aB3Gy7D8JDt4TDD8EYAe0BfyvcHnKGwr04oPkKnYhLKOWfU6sHwzsFxN1Fgp5czQ4Fsm8AyA619SjsNx+sw9o6lDflmnDgBFwRMieZ9FQaYKhTY5hlji0xB6g2IPRcup0N/KdOj/02uJmmr1GYqpTY2o0BlIF7pmASCSIJnvVIAtfXozwfD6ZY1gDobmIzgB13AAxAkwyQdICwuIxzyGgta0tPz0g2nUItZzg05hYG4N1PD/FlSl3cmduXLc5Tvd2XuuMnWBouCfS6kfB6un1mjPybvK3YmNvl+91yytP42bA/tvHQNB9wuXPsfo6e7D2YzD4dlJgysDjI+ZufWRcG2nIIqpiWuyh7QIsCGhsbxax/yiG4QOB74cd9AQdIgJe57qbjTygu0k3v5mxQsNFmA4nke4aconyIPL+U2x/DX12kscG5W6OMOIsIv83geeu6zeKa912jMRqG8uf+kXhMbV+WIIgA5gDfb31nQRqoyThcomzwZ3iOCDJBBD/CPVWYKoGtgxfRPeM8KNeiXioDUpNzPYZzGDByuiDzAnw2nIDEnRXhNyVk3GjRUsQHMIdsRdKDhiS/LHcBt0C8p4naTBP8eqLdVc1+ZgIB3gwSQRB5G0Jk74FI4TGHMCDrreBI6rRjDtfGeTcGbaTr4wFkajTmJbeZNrdTotDhsU4UWVW9+8ETpM+aaIT6FRuO8jaV1n+A8TFanN5Fr6lafB05bJMN06k9FqbwNaWQzhNAOeS7Ro8pP5Kr4ziYkz3ZgR9EvxGNIlrWw3nrr1O6W1a02krs0tG1ycGv1FcIhiMRJv5IqhTyAGoxpYSRmmXTE2g9QhQ2VZ/woZczKrWndp16WcD6jTZdbTS4POg023LILjOHMJ1vsWkieVwo06EWLi7q4yfUq6qSDBju2tooFWSWSMm8eCDwhK1MlEu1XJyYB2HRcaCPUHeKIUxY/CAoarhAmbqfkqKzUB0xRVwhCGypzlsha2GiFqHUqB6DCnGFdzQdGEZThUiqObVlYcCuKobUUu0VaOQ5yqewFTc5QJWcUFNoHOGC5XErxJ24le5L2MOHYU9mS+m1xEEkPacmoBLbWJ3Lh4OmEPV7Foq16rTWIIc7szoCBAcDo0QTPIDyH4dQa5kBrwCWzJiTNjAAn5xrz1TDFcLnumo2k4AtNPvDNOmcm2/PQwNTPx+GfdPkSYHFUaz3GkHNINtDI103jl0RA4SO0/vvykxkH6tQRodPPkOaBwXwzWp1wDQGY/KAZzC0FrWm9t9Oa0eJ47XoZHVaJaxpyhpB1F4NoaJibSdLiwMnfAsUhXT4RWpte57JpVMzA6MzR3rd5wse6Y0I21WJx3CorFrQSBdwGrQD3ttPJfW8P/6ihkBtMioWDMWvOUug97IABqdLaDksv8Q8UOKeagYGyA1wENLiXMa4viCXEiJ1hx200ZOKqhZQMr/RU6YzXeQRA0b/AN5i20jrHVNMNgW1sOGtLwAczxl+ZwJgf/aJ0up4im2AGWMjtIccgDYkDu5vmBMfwnD8YKdOSQ5xIJdvcAOgakkX2m/kj1KNsVmRZgalOqQ5mmsEFoBMWIkIrhwDWlrT80gCRtMT0t7LQYarSeSH6Ftg+9gIFrd7QiDfLshafAmF5dSdFNg706yQS1oixNunO8qsNVYYktNrAf8ACTnsqZXwMxy30ANwfotTj+IjLkabD3PP7+aztKiA4EXiAL6AG2YnnqiHDUyPUcp31XfoU2cfUuUVwFduTqZXA72QIrK1tRemlR4sm2Gh9lwqbqgOUnOgJhDiVBz1Bzh4ldn6ImJSFXUb/heHmUPUeSmQC0PPNeVCqs68e5EFFhPNVnVQc5XUGyYWGPG0uirxFIERCYtpiEDiEUCxXVbBXrK69rtkqprVRCNBrK4PMe6tAH7h7/dBMpq2ExJpBPZlRdI1VTah5qwYp3NMTpEcy5canRcsGhLQxDi9kucZdeSb97fmtXxI/wBtx3MSd9Y+i5cviz7/AMM13wdWc6jRlxMVYEkmAO0AA5CAPRT+OnRUogWBD5G14B9jC5cpL5h5ZMF8UYZjMYQxrWjIDDQAJk3gb2SzhQzVodcdnVN73FJ5B8ZXLlT6WSYPTH/IHOnTnrPaTPiq67v7Z/8AkP3XLlNm9gBquAsSO9zPI/yfVNatQ3En5Tv1Z/J9SuXIy8E3gacHMvpzu4A+HZOP1umVYfJ+bLxcuvp8keo+UG3VrdfRerl76PnJZLWG6sq6BerkxMGqKTDZcuWMRqKmpoVy5OYpBspVNAvFywEQGvkpUSuXLIdjGge6qMWuXIkhVW1UFy5UQGXU1aR9P5XLkSRSuC8XJ0TOJXLlyUx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data:image/jpeg;base64,/9j/4AAQSkZJRgABAQAAAQABAAD/2wCEAAkGBhQSERUUExQWFRUWFxoYFhgXGBcYGBgXGBgYFhcYFBoYHCYeFxsjGRQYHy8gIycpLCwsFR8xNTAqNSYrLCkBCQoKDgwOGg8PGiwkHCQsLCkpLCksKSksKSksLCksKSwsLCksLCksKSwsLCkpKSwpLCwpLCwpKSkpKSksLCwpLP/AABEIAMIBAwMBIgACEQEDEQH/xAAbAAACAwEBAQAAAAAAAAAAAAAEBQIDBgABB//EADwQAAEDAgQDBgUDBAAFBQAAAAEAAhEDIQQSMUEFUWETInGBkaEGMrHB8EJS0RQj4fEVM2KCkgdyc6LS/8QAGgEAAwEBAQEAAAAAAAAAAAAAAQIDAAQFBv/EACoRAAICAQMEAAUFAQAAAAAAAAABAhExAxIhBBNBUSIyQlJhFHGBkeEF/9oADAMBAAIRAxEAPwDLHjArVQ2oA4tGVuYk2BkNnUC5/wDI6WTSjxmpTY3K0ESJ74n5o0ndsLNVOAkXplwI2cW28xp5qrEYyoKgDgCdCLROu2mijFJqkFcZPoXCfiB1SoymQbtcSSIOYQRv+2U9FRfOfhmvUOLZq1kOtNhLTHlIC3+ZdkHxyc8lyE9qisDxN1J4c3Uc9L80tzrs6pkU2eF+L2n52EdW39imFP4ioEfPHiD/AAvnwrL01FPYht7PpNDiNN5hr2k8pv6IiV8t/qSEyofEFZtg8x1g/WUHpjdw+gZl5mWXw3xXFqgnq3+E6pYwPaHNMg6FKo2beHZ152iD7ZeGsm7YN4Yai8NVBGqomsm7YN4d2yia6BNZRNZN2wbw/wDqFH+oQBrKJrIrTBvDziV4cQl5rKJrpu2hd4wOJUTiUvNdRNdHtoG5jA4lROIQBrKJrplBA3MOOIUDiECaygaybagbg12IVbsSgjWVbqyNAsNdiVU7EoJ1ZVOqo0Cw44lclprLkaDZ8mxVamWguObkbzfwg7IelFRsWJFwSL8tReRG/RK8FXqFuVrxAEgH6IhhIDp1MRz2kT0NvJeTCG07pSsZ8NxmWswgjVvn+St+16+X0anfY+/dcJHMbfZfRadbcQrQEmHtqhe5kIHqZq+YTki7MvC6LhUuqDmq3POiKMECpdXU6mp8kvFVX06hI80WZBNOrKM4Txo0Xxqw6j7jqgKdMw52kff81Q5B5W8EFkzR9AwvE2VAC1wPTceIV3ar5x2pB38k84dx5wHf7w06j+VYTk1JqqJqoRmJBEgyFxqpgBPaqJqoY1VA1UQBXaqJqoU1VE1VjBRqqBrIY1VE1ETBXbKJqoU1FE1ETBRqrw1UIaq87VYASaqiaiGNVRNVExeairdUVBqqDqiwC11RVueqnVFW56wC3tF6hu0XLBPl+Ko03ZctPsO980WzagE7g/6XlbD5P1Zx5aE++iFwfFG1QaVS2Y2cNtx7gequw1EkVKcz2biJGpEz/PovNSpcHc3bAf6iA7W5EcwNvPRbP4e4uKjA0jvNAPiNJ+ywpbe4I6eHJMeE1yyuCLiQZn9B+bxgE/8AihF0wPk+hZhtquNe0Kpr9tfdS7P8/lWUiVFtOr+X2Xrneiqp03HQT9f8o9uC7uYuAAtJm6xkrAy7b7I7h+Bc86H85qt1AknIMwaASRoB1OgKLpY3KAZAdNy3MbdQQATvqj+xlXkZ/wBA0NubEXnU9I39knNHKMp0vflynkrMTxHN+p3QwB6iT9VGvjmvEEvMxm7rW3EGQcxv1jfRaMZIMpRYEarZgnT8spMxAvvf/VtV1TDNLu7mj/qIJ8yAPoiKGEAV6Jbg7g2KOaDLWnUx6Jr2w5yllK2itFRGgZDO2XGqgzVXdoiAKNZRNVLcTxVjPmd5C8eiXnipqy1rgw2AE3dOpnkACVGetGP5Y8dNsdYniLKYl7gPH+NUKeO0v3TvYGI0vyWcZRdBc53ekBrbkm9yPQ+inisBU7M2lwEwNcom87zBUH1E2+Cy0UaT/ijCQA6ZEyNPXyKl/Xs/c31CwFehVYW5sxEB0iYiYv1kH1CINNzXEyD3QY1i4F+t03emvQvaRuW4gHQg+BXhqLCVa1Sm79rpud4kwZ00KOwfGq7g4yLGADHqDomXU0viQr0vRrDUUe0WexfHnsphzmiSY1Hlv02kKTuOkfMB8s5tteU2F4R/VQFelIel6rL0p/44MgcGzm+UDra/K66vxtjddDvM39NNb9Ey6nTB2pDJz1W56FocRZU+V0xr08VYXq8ZKWCbTRPOuVWdcmMfK/hvCf3ZcD3RItbWL/my0tVsOdkEEiSRvfQ8xH0CBwTw0wLTfpMz9UfRnLMXIBOnnfw2XBHB2SyIcThxL+h+8hR4cw5g50jKDtM6yOuqL4nAZI1Do8jrO529UPhqgzBsTlMzrZ99PS6RhRuuGVqTqTHHeZg8uaeh1AN7kSQLa+tlkPhzHGnV7ti7mGkte39sgx4j+FpH8RqOMue/1KrGO5WJKW1hmB4RnLnPBpNA7pJjMb2aHFsjrtZeYoZA0Qwxp8rvUAuaT6pe55Jk68zqvSVZQ9knL0TqYhztSdraC1hYWsqlILgE4h5C9axSUmomLqQRDEOwq1tRYwS0qWbnCGdXAEkwBvoq31ybMjxP0gbpXJLIyTeCeMx7KYlx10G58Ah8LWq1mnRjZjm/vWk/tVGKwIBENzPfMuMz0j9u3km/DKQoQTLjAzTeTI73IQAdOZXHqTcjohppZFXEsDSotAcbxnIkZ3A91oGYGxyk2NgRYyl3C8G1zi9pJbqJ1sHEjTWB7px8TNNZxeCA4Wa68DKBAtpoSJ5+i3h1U5cpcS7mLy39pnxuZmwCikVb5DeFAEO0MNIk3gfySYt1RVbDjs6bjmzGmWzMgCCCBHh11QeGrgRbUQfUnbboiMRXLmATvb0/PZUoF8FNSi1wLbRli23dtr1Q/DeEh8yDIYDA1JGhk7AAnyCKqXn/ABrv1ROGNxDjpB031hFrgUGx+GDTTcMoztg/LBI6EdY8lF3w0KlEPYWteCQdswDc21tbacro3iFIy2mLxZulv1a7bqzHtyNpta4jukkjQOJEwPQz08UkuVQ6MVUxDqTmyIJcTreLidQALHcqNBtN5zWl2YXA+gEeJWtqYRryczZa4Cx2hoBjkbG45rP/ABJ8LmjBZDmxMSAWbkHn4pHBfyBoCNOwALbCMrWxIbE3ufLqgHUy8m4MDLANydhrBEwZ0VQxNRk5QWgnlIvcgek+SMwlV2pkNdzG89wCIPWJOmi1OHImSprXBmUVACTmIHygz6E+HNGUOLFhDQ4khpLuRtyNgPDogMNUaXjMCKdwDmd3iLyY+bWNvZEvcS/I0w7NcNaGuywLCR4SZKDYBlS401wBzNbI0IJI8bhclD8RWcSWuYATYOLJ8+fivU3cn9z/AL/wFL0KmumOQE7Jtg32g8hHpt5LMYKvnaBuPp/ELQ4C41+XkrpjNcFH9J2ZeSZBdve3Lrcm3glfEMHlcbXy92+2vsEfiZzWOxJ5T/iEJxTEkOpujYt6bGD6pXRqCOGB+cVGm7Q0uF+91G14jyW6pPD2hzdDosTwkFzROli2DcEfmn8LScMxYbLSQBqNgJOnr9VTSlToXUVq0NgpwotdK4OXUcxJcFEFeyiYnC4FVvqQP41XlCqHdDyP5CVySyFRbwEBSLjIa35jpe3oq2XMWI+1xZGNpiWSPlB2g2FvO6jPW8RLR0vuLK+Da1jyJzWi8xcSRtoSk/DwZI338tU2xOO7vyjvHw290JSaG3JgkSRsBbVQu8lqrBc1xLwDaPaP8BFYkgmbx6HTcFAh9rAm5AhERIv0tvZKEFxbWmxEzMg3uDp1Q2FpwRFhH+NvJc+puTYk8+oV1NwaN9LCPumwLkhRbDoGg/nRXvaJAET1EKVDBB24A3kgAnoDrZDizyB1iOmkImqjzEOh0bgXv5LzCYsSJ569AF2IiJGsQfXwUsJRDRJ5IgC6OLAdIiSDrPsPzQKGIqknvDb2OuisbUEyBHsuYzOfz36TCShg3hRDiAZgAmB05ID42aXQ3KczjJEGzYhum8DfcJ1wakO1a2BGa/hqUL8QMD6xaSc1g0GZjlv+FJ9RT6T5s7O+qKbQWzAE90wBJk8yPotRxj4baBTNIjNlDy2IzASJG05YnxlQrUwDJAlrpHPlb82TptPO/DuMBgzCd4mTHjZGQkVkwoZkcGFpFQEQDmBa0C8zJGvmp0c0F8Ol4mBYyO7cx8tgACdyttjOBVMXTdVc5jagdFPu93JeSYg/rEG9mlYLE4WIFQ/qiWkwRoA2RAE7qEl5M40Uv4o0EzlnqJPrluvFYK+HZ3XUJIsSbz1krlrX2sUyZwj6RmLc9oTXA8SJOQCPyYQmLtTzAyCY8o0PRB4LEgPabCDqujyY0FdkRHLXr+X80BxCjmaHC7RZ3SREx5AprXOamHW56aiJH1Q2HIIg3BEEeuqPmgvBHDPYzMRoI7syRYAkdIKYjFMkTGVwAA52SJpFIvaRmDmwOeXYnw0V7Gd0XJAcCDpLSCNtImPJYCNBhOJEAuDiQ0mdT9deSY0OLE6jw29kg7VrYg2I3sbjQkDn4Iqk6xM3B+u3hb3VVJrAjivI8ZxCZ7pEdWmfCLqIxZB1BHVKadfQ68/8ImnX5rOUvZlFIYNrOPMfnuvBVixPPXT15qht9DC9xFUCJ1A206KbHQXTxBBBnQge+n5zTmvUv05jqbz4LPcIYXOvznoTsPzknFPNLiPX811SNDpl+JEhpmQbjc6CPqhcRXyxbWQfDp6q5j7AawD9V7xLCtIaQBcz1m2qKAzzDVIAsYvMC9/rf6L2viGvnyj7x6KbKTg2SRpf/NkOWyTb05FYxRiCSIndV0yYkuF+fqNuiIxDAxvjzHPUoGq6wm1/yfzknyKMaYdmaAGDcklt7ReTO/NX4vCgNzEEOJ7o5AG5N55j10hKaVFz3AZhc3JvbfbkisRXJqZZsIaPTQ/n8JPI3grpvBuQRrb81/wiaBdExbpcz5dUCCQSYFiYjTr4XKtpV3AxpbaPYbJxQyqQSRbQbdOYRmEJpiWidBckWv8AbZAYfvSTMXjyV9JpkEgg3yi41BueYgEeaVhRr+AODyXkAhosbgXkadAPdIuL4lnbOEEFxmYsAYLtNSADY8014Ex5a4OzXGsxpsCDvfZIeIUP6iqQ1zjoDAtmDtpN5EcjYqKyVeDF8UNVj8zXlzCRa8kTMkEaneDutZXxwp4em1rv7lzOYQ1stm4k3nW2nSwfGOH9mxrnVc/9zNY6ZQbbm89Re26zFaoA8wbExoWgj3totKV8ITHJ9B4ljeywppUbEtk5SXBpd3nNJm1vMx1WKfhS+i01G2kZSQ4Q6b3jvCMp0O3NHcPxOaiKPy98Euk31guiwALtN7LytgMQxrpIgTAOWXCBIIP6b2kfqEKdjmfFKLS09czv4K5VVKJnutbG12f/AJXJtonAFRjsmxBG4N7zM9RbTql2O4Y11QuZDGmTpYGJgRpv6KYzUszZEiRaCPEG4II0jmqTiSDTBEw64iZhXFeRjhKhdSawGHAgOGtp+4UsWYdI0gTHP5VbUpiC9oHegnSbkCRyEgWVdZwgieYHWZRwzZRbgqpc17Yy3Ga3zAB0SdxeY6pZTePkAnUQLi9/SQmmCfBy84H+Uk4dWDahzEgsmwEyQYIPui3QqyMsDiQ4N/cAQeQ5z4pjhqovNpgJZgsJlquiI2mZgm3jEeyKra2tO3UIxZmGEwRF0XTrW5pUx5Gvmihp0O83RMMKNQa3C8qVASNEvoViCYPrKs7Qk6goBG+Dr5WgQNU1oYkQdvzx8llaOIM/n3TehihAnVTY6HGDGbTTfop46oJMaiLj1+iEwWKIacpPXwj05qDq0vmPPrvMLLJngLq13R8xHQ3vO0+KrGJLSGySOVo9EHWrwRew0GYm/hNlVQqi+w6iY8EwoXi6vega6kn+Z5INxNpIA5qdOsATYzzmLIetW/NUUBhdNzWic145ef0VdLE5jpIB30EoY4rSwdvcTeN1dSrw090Dl/sHqsYvfXEkgCNBqYt/KjnIPna17IV9SG873VjcTef4KIBjRcQItCc0KwLwJGXfa0beQjyWaFccgD0t9LH0THg4aarQSbnpfl9Nkshom6w2IDabnie40uIknQEAEn81WJxvFi1jw0NOYucRbV1jfkLCfNavH139k9lJoywQ43km4MExI2nn4LI4p2UZHtGUOGdxEzIuCDvf2UYotLAu4NwGhkL6oe5xE9mXOEA6SBci5Ot7aqjiPC+yfTIpjKO8A4klwBkFwIBiBGXUXC0LazKYLiGkgAhtiZDbucDoRyNrxGyDwOCbXqh1QmA0FwebBt2NbOpO/kfPS5EoMY2kKTWOaC+pT7U3i058jmjW8ew2VPFquekCXHvCbggGzQJFrd38ghU0WS97S6TTMU3kkQ14IaD4W15BUVKYdkY1znEd0aulxPUm5JuOqCVZGsqwnD2PYHANg8mti1ut7X6yuT92LZR/tsbDWgCO6LxJN+ZJPmuW3SNsPlfGm5qbTAzN+Y7359AdvpeVWHxADp129dY9CmPFQ4fP8oJBgzb9N/BJavceRMjbwP57Kz4JWaEDNSdl/bafL+EOx4I5Wv0OxQeH4kSMsaxf2VwN3TykeV0U7QC/B1SXC5BH2iyV4khlfM3vDMTB8THkjaIh4I1PPppogcRXh5aRYOJB3s7UFCTAHYXE5wcou0AgE/pi9+QsfMpnhm91+cQ6ZEGbambxKV4Wu0PbmOocCYy9wiZPOE4w1Br2RnhwBkCBo7cdbSEyCVsEAKQfMBVOdFuVvNVOrBskm33RMHF19o8VdSbvrf3ShnE2E/4sUR/WNO+35ogYNa6dBfeUxwzQYASXDYpv6Q4TyEyjsLiA03t42PklYyHoaW/X0KnSJu4ax76ac11KrNwZ+6nlAZJiftP4NkiHZRToudJG5uTc/wDbOm91Y3DjQi3XXy/IVJqkaGSbxpEiY9ApjFEC4gCbwdbi1vyVQmXVXMaC3uxuBrPjedfJL/6IO+WQdbxbxA2ur21AR8sded9goVcaGAi3iDr4ooAI5hECxm0x9SRYW1PMK3E4UNZJPeubct/ePVdTrAtnn9Nft7qupic2umkdFubNwUurHLa4+q8GItANrfdCVLki8TzVTSQdfVMAc0HjrKYYGrkIduCD6XSGnXG/rsmNHE3DZMctbJGMj6NTrM7EViZnvAHaCQIyj9zid/us3jseK9W0Q0+BLjrYkEmG6klG4biIOBM90MqNaI5OzOaT/wBw84CQWzZtGNDcoO5knNMbkk9VGKKt8BTOGguLqViTDgQHtdfQTcG2otYWU35gxrQ4NL5OkXFoE7jKUuZxIhzmCwLidL/9WukxoinYxwGUd46kNj00nXYJqYtojWDGktZLiRLjeJaYuToI6/VFcKpiiXYl4ADI7Ns5v7hJ70DTug/7CHqUA7II7z4bGwDtXEDkBv8At5qj4hwrBlZTd/bAN7ku/uGNNTBHrdLl0N+QyhxZxbJNOTJ73zXJ1sVyUUsI0gG46AW9rDwXLWhbYsxVNopPDxmtYwYvprrafMa2WGxmG3Fw1oHWOa3nCuKOpn5nZQIhrttTHLUmQmGP4bhcaKeUtw9YMLMxa1rajiRAqMYMpm/ebBlwkKjYu2z5zw0gjLpJjrBsY8k0OGALgJLS0kTqOft9Ev4v8P1sHUyVhlJ7zSCHBzToQR94PMKVDiAkab2ve0EeYWjLwKXsMif92O6o45SILHWymQIN5BkyI69VLCv75gRMxPXT2V2JodpTifluDyMX8j9gjlGZRRJL2WggQZvMTBg+YTJrGCqXgmWCHRp3gD/ISvFVzEgxZpbvcau57H1KK4ZTYaVS7i50TuQOfut+ABfFw/OCwghw2FxBiD5KpvCXv+aT6fTwRfB8Rmfk5SOvKRz0H4E5dw+oXd0kDy0/Ou6YIro8HaNr9N/BO8DwMG8ev3GsphguFhg6zPrt1800oURaw5gRofuUA0CcM+HaZNwSOndvcb9QnFHgtHek2IuCS8zvewRFIwNhC8djG6JMjoXYvgNMS6k3KeQmD5T7pBiK19Nft/pampUnQeqW4jhDajrAyeW58Fqoz5E9Vu49+u3ghK5I0PlNv8phxbhz6DZdcbnl/wC7loklTGsnUa81SKJSasuqViSM0rypGVSc5lpcR5yFVXqSAA/XomFJGqAAI/I6IeqdD4e/57KeUA3N1Ko4GL/7RMZTHcQeKjxMQ4i3Q81W3i1Tc5h1/lUV3S9x5uP1XrGKqhZNzoZYTjJ0dba9x6rR4GsI+4WO7JX4bEPpmWny2QlpPwaOqvJ9M4fmdTewEAGHX0OSTeRyc4+SjiKbWtfLyXC/rAGnOfQJJwfj7Kjcru67SN9FM40DMCbOje+0WIPguba7OjcqGOGwweZpSw5XTNx8okzM3mNN0fUZTAygS54Gczdp17g52Pkb8hRwQZWnKQZIFyRqR6WHuieG4I9s4kfK0nWznR3Wgg3FxPISlkNEbswwphzZPalkZjq1pBIbLYDTInQRmHJZXD4TM8g6MzOcBAIbr5XIA5yFp8Rxd+HoZoBfUc6R0AMkEH9zx0sUlw3aVWBriAJlxj9RmM1pJ9rnRJHhWO6wLcTjCHEfL0FgBsBH131XIur8POk/3Sb/ALQPYgrk1oHJ804Zjcr4cTG0bkGQD05+a01HOWnK7SwNu6evnsshhqBLMzrAnuuJ6aQnWBxZp5Wk93MIjML6zpcELASDsVTqYim5lame0H/KLQcrjpAAGpIG15vsVi8Q0tceWy+sYfEOruaxpDgRIuYBBnvSI1v5rEfEvBxTqPY4RJlpgx4A6EcjyhFVgWS8ifDYkwIO4T/AaDqR72/x5LMsp3iR12T3BV4EawRp5pkADxeDcHQXC0i9tDeJ8fZWV29m4QbloggwIiIPt6Izi2GnvDx8TEfUeyVMxWYtnYj00P50WfAg94Sx1JzHA5wZcejv1DoDsVvqThAOx0WB4c8tY1puP1bnnrHQ+gTJ2PqvZ2FPu3LS8m+XaNPDwCYZGiwfxFRfV7JrpdmLQdpuYG5sDfRPRa5WG4F8IPo1M73NMaRbXVbOlJu5K2Mi5mZ8/pG07jn4oinSA/Pqqg9W0qRdvA3P8cykGwe1WgXJCtw1QUgajxt3Rv1MeyhUxYpXFhtOro+ySY/i76sghoHQfkeS6tHQcnbOLqOpUFSyR4hxB1SRo2fHXnzSapgWHVoKOp0iYAuSYAFyTBJgamwN1GozaII9V6UYxwePOU38TFFfgdMiwg9CQlGM4fUbo93rK1RQeNAhF6MX4DHXnHyZF9F8/MZ5yVRUw7tySn/9NOyoqYU8kr6eJddVIRf0ysGHTF9DoqzTWWkkF67YH2RVlOiiMq9AR7aB3Gy7D8JDt4TDD8EYAe0BfyvcHnKGwr04oPkKnYhLKOWfU6sHwzsFxN1Fgp5czQ4Fsm8AyA619SjsNx+sw9o6lDflmnDgBFwRMieZ9FQaYKhTY5hlji0xB6g2IPRcup0N/KdOj/02uJmmr1GYqpTY2o0BlIF7pmASCSIJnvVIAtfXozwfD6ZY1gDobmIzgB13AAxAkwyQdICwuIxzyGgta0tPz0g2nUItZzg05hYG4N1PD/FlSl3cmduXLc5Tvd2XuuMnWBouCfS6kfB6un1mjPybvK3YmNvl+91yytP42bA/tvHQNB9wuXPsfo6e7D2YzD4dlJgysDjI+ZufWRcG2nIIqpiWuyh7QIsCGhsbxax/yiG4QOB74cd9AQdIgJe57qbjTygu0k3v5mxQsNFmA4nke4aconyIPL+U2x/DX12kscG5W6OMOIsIv83geeu6zeKa912jMRqG8uf+kXhMbV+WIIgA5gDfb31nQRqoyThcomzwZ3iOCDJBBD/CPVWYKoGtgxfRPeM8KNeiXioDUpNzPYZzGDByuiDzAnw2nIDEnRXhNyVk3GjRUsQHMIdsRdKDhiS/LHcBt0C8p4naTBP8eqLdVc1+ZgIB3gwSQRB5G0Jk74FI4TGHMCDrreBI6rRjDtfGeTcGbaTr4wFkajTmJbeZNrdTotDhsU4UWVW9+8ETpM+aaIT6FRuO8jaV1n+A8TFanN5Fr6lafB05bJMN06k9FqbwNaWQzhNAOeS7Ro8pP5Kr4ziYkz3ZgR9EvxGNIlrWw3nrr1O6W1a02krs0tG1ycGv1FcIhiMRJv5IqhTyAGoxpYSRmmXTE2g9QhQ2VZ/woZczKrWndp16WcD6jTZdbTS4POg023LILjOHMJ1vsWkieVwo06EWLi7q4yfUq6qSDBju2tooFWSWSMm8eCDwhK1MlEu1XJyYB2HRcaCPUHeKIUxY/CAoarhAmbqfkqKzUB0xRVwhCGypzlsha2GiFqHUqB6DCnGFdzQdGEZThUiqObVlYcCuKobUUu0VaOQ5yqewFTc5QJWcUFNoHOGC5XErxJ24le5L2MOHYU9mS+m1xEEkPacmoBLbWJ3Lh4OmEPV7Foq16rTWIIc7szoCBAcDo0QTPIDyH4dQa5kBrwCWzJiTNjAAn5xrz1TDFcLnumo2k4AtNPvDNOmcm2/PQwNTPx+GfdPkSYHFUaz3GkHNINtDI103jl0RA4SO0/vvykxkH6tQRodPPkOaBwXwzWp1wDQGY/KAZzC0FrWm9t9Oa0eJ47XoZHVaJaxpyhpB1F4NoaJibSdLiwMnfAsUhXT4RWpte57JpVMzA6MzR3rd5wse6Y0I21WJx3CorFrQSBdwGrQD3ttPJfW8P/6ihkBtMioWDMWvOUug97IABqdLaDksv8Q8UOKeagYGyA1wENLiXMa4viCXEiJ1hx200ZOKqhZQMr/RU6YzXeQRA0b/AN5i20jrHVNMNgW1sOGtLwAczxl+ZwJgf/aJ0up4im2AGWMjtIccgDYkDu5vmBMfwnD8YKdOSQ5xIJdvcAOgakkX2m/kj1KNsVmRZgalOqQ5mmsEFoBMWIkIrhwDWlrT80gCRtMT0t7LQYarSeSH6Ftg+9gIFrd7QiDfLshafAmF5dSdFNg706yQS1oixNunO8qsNVYYktNrAf8ACTnsqZXwMxy30ANwfotTj+IjLkabD3PP7+aztKiA4EXiAL6AG2YnnqiHDUyPUcp31XfoU2cfUuUVwFduTqZXA72QIrK1tRemlR4sm2Gh9lwqbqgOUnOgJhDiVBz1Bzh4ldn6ImJSFXUb/heHmUPUeSmQC0PPNeVCqs68e5EFFhPNVnVQc5XUGyYWGPG0uirxFIERCYtpiEDiEUCxXVbBXrK69rtkqprVRCNBrK4PMe6tAH7h7/dBMpq2ExJpBPZlRdI1VTah5qwYp3NMTpEcy5canRcsGhLQxDi9kucZdeSb97fmtXxI/wBtx3MSd9Y+i5cviz7/AMM13wdWc6jRlxMVYEkmAO0AA5CAPRT+OnRUogWBD5G14B9jC5cpL5h5ZMF8UYZjMYQxrWjIDDQAJk3gb2SzhQzVodcdnVN73FJ5B8ZXLlT6WSYPTH/IHOnTnrPaTPiq67v7Z/8AkP3XLlNm9gBquAsSO9zPI/yfVNatQ3En5Tv1Z/J9SuXIy8E3gacHMvpzu4A+HZOP1umVYfJ+bLxcuvp8keo+UG3VrdfRerl76PnJZLWG6sq6BerkxMGqKTDZcuWMRqKmpoVy5OYpBspVNAvFywEQGvkpUSuXLIdjGge6qMWuXIkhVW1UFy5UQGXU1aR9P5XLkSRSuC8XJ0TOJXLlyUx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data:image/jpeg;base64,/9j/4AAQSkZJRgABAQAAAQABAAD/2wCEAAkGBhQSERUUExQWFRUWFxoYFhgXGBcYGBgXGBgYFhcYFBoYHCYeFxsjGRQYHy8gIycpLCwsFR8xNTAqNSYrLCkBCQoKDgwOGg8PGiwkHCQsLCkpLCksKSksKSksLCksKSwsLCksLCksKSwsLCkpKSwpLCwpLCwpKSkpKSksLCwpLP/AABEIAMIBAwMBIgACEQEDEQH/xAAbAAACAwEBAQAAAAAAAAAAAAAEBQIDBgABB//EADwQAAEDAgQDBgUDBAAFBQAAAAEAAhEDIQQSMUEFUWETInGBkaEGMrHB8EJS0RQj4fEVM2KCkgdyc6LS/8QAGgEAAwEBAQEAAAAAAAAAAAAAAQIDAAQFBv/EACoRAAICAQMEAAUFAQAAAAAAAAABAhExAxIhBBNBUSIyQlJhFHGBkeEF/9oADAMBAAIRAxEAPwDLHjArVQ2oA4tGVuYk2BkNnUC5/wDI6WTSjxmpTY3K0ESJ74n5o0ndsLNVOAkXplwI2cW28xp5qrEYyoKgDgCdCLROu2mijFJqkFcZPoXCfiB1SoymQbtcSSIOYQRv+2U9FRfOfhmvUOLZq1kOtNhLTHlIC3+ZdkHxyc8lyE9qisDxN1J4c3Uc9L80tzrs6pkU2eF+L2n52EdW39imFP4ioEfPHiD/AAvnwrL01FPYht7PpNDiNN5hr2k8pv6IiV8t/qSEyofEFZtg8x1g/WUHpjdw+gZl5mWXw3xXFqgnq3+E6pYwPaHNMg6FKo2beHZ152iD7ZeGsm7YN4Yai8NVBGqomsm7YN4d2yia6BNZRNZN2wbw/wDqFH+oQBrKJrIrTBvDziV4cQl5rKJrpu2hd4wOJUTiUvNdRNdHtoG5jA4lROIQBrKJrplBA3MOOIUDiECaygaybagbg12IVbsSgjWVbqyNAsNdiVU7EoJ1ZVOqo0Cw44lclprLkaDZ8mxVamWguObkbzfwg7IelFRsWJFwSL8tReRG/RK8FXqFuVrxAEgH6IhhIDp1MRz2kT0NvJeTCG07pSsZ8NxmWswgjVvn+St+16+X0anfY+/dcJHMbfZfRadbcQrQEmHtqhe5kIHqZq+YTki7MvC6LhUuqDmq3POiKMECpdXU6mp8kvFVX06hI80WZBNOrKM4Txo0Xxqw6j7jqgKdMw52kff81Q5B5W8EFkzR9AwvE2VAC1wPTceIV3ar5x2pB38k84dx5wHf7w06j+VYTk1JqqJqoRmJBEgyFxqpgBPaqJqoY1VA1UQBXaqJqoU1VE1VjBRqqBrIY1VE1ETBXbKJqoU1FE1ETBRqrw1UIaq87VYASaqiaiGNVRNVExeairdUVBqqDqiwC11RVueqnVFW56wC3tF6hu0XLBPl+Ko03ZctPsO980WzagE7g/6XlbD5P1Zx5aE++iFwfFG1QaVS2Y2cNtx7gequw1EkVKcz2biJGpEz/PovNSpcHc3bAf6iA7W5EcwNvPRbP4e4uKjA0jvNAPiNJ+ywpbe4I6eHJMeE1yyuCLiQZn9B+bxgE/8AihF0wPk+hZhtquNe0Kpr9tfdS7P8/lWUiVFtOr+X2Xrneiqp03HQT9f8o9uC7uYuAAtJm6xkrAy7b7I7h+Bc86H85qt1AknIMwaASRoB1OgKLpY3KAZAdNy3MbdQQATvqj+xlXkZ/wBA0NubEXnU9I39knNHKMp0vflynkrMTxHN+p3QwB6iT9VGvjmvEEvMxm7rW3EGQcxv1jfRaMZIMpRYEarZgnT8spMxAvvf/VtV1TDNLu7mj/qIJ8yAPoiKGEAV6Jbg7g2KOaDLWnUx6Jr2w5yllK2itFRGgZDO2XGqgzVXdoiAKNZRNVLcTxVjPmd5C8eiXnipqy1rgw2AE3dOpnkACVGetGP5Y8dNsdYniLKYl7gPH+NUKeO0v3TvYGI0vyWcZRdBc53ekBrbkm9yPQ+inisBU7M2lwEwNcom87zBUH1E2+Cy0UaT/ijCQA6ZEyNPXyKl/Xs/c31CwFehVYW5sxEB0iYiYv1kH1CINNzXEyD3QY1i4F+t03emvQvaRuW4gHQg+BXhqLCVa1Sm79rpud4kwZ00KOwfGq7g4yLGADHqDomXU0viQr0vRrDUUe0WexfHnsphzmiSY1Hlv02kKTuOkfMB8s5tteU2F4R/VQFelIel6rL0p/44MgcGzm+UDra/K66vxtjddDvM39NNb9Ey6nTB2pDJz1W56FocRZU+V0xr08VYXq8ZKWCbTRPOuVWdcmMfK/hvCf3ZcD3RItbWL/my0tVsOdkEEiSRvfQ8xH0CBwTw0wLTfpMz9UfRnLMXIBOnnfw2XBHB2SyIcThxL+h+8hR4cw5g50jKDtM6yOuqL4nAZI1Do8jrO529UPhqgzBsTlMzrZ99PS6RhRuuGVqTqTHHeZg8uaeh1AN7kSQLa+tlkPhzHGnV7ti7mGkte39sgx4j+FpH8RqOMue/1KrGO5WJKW1hmB4RnLnPBpNA7pJjMb2aHFsjrtZeYoZA0Qwxp8rvUAuaT6pe55Jk68zqvSVZQ9knL0TqYhztSdraC1hYWsqlILgE4h5C9axSUmomLqQRDEOwq1tRYwS0qWbnCGdXAEkwBvoq31ybMjxP0gbpXJLIyTeCeMx7KYlx10G58Ah8LWq1mnRjZjm/vWk/tVGKwIBENzPfMuMz0j9u3km/DKQoQTLjAzTeTI73IQAdOZXHqTcjohppZFXEsDSotAcbxnIkZ3A91oGYGxyk2NgRYyl3C8G1zi9pJbqJ1sHEjTWB7px8TNNZxeCA4Wa68DKBAtpoSJ5+i3h1U5cpcS7mLy39pnxuZmwCikVb5DeFAEO0MNIk3gfySYt1RVbDjs6bjmzGmWzMgCCCBHh11QeGrgRbUQfUnbboiMRXLmATvb0/PZUoF8FNSi1wLbRli23dtr1Q/DeEh8yDIYDA1JGhk7AAnyCKqXn/ABrv1ROGNxDjpB031hFrgUGx+GDTTcMoztg/LBI6EdY8lF3w0KlEPYWteCQdswDc21tbacro3iFIy2mLxZulv1a7bqzHtyNpta4jukkjQOJEwPQz08UkuVQ6MVUxDqTmyIJcTreLidQALHcqNBtN5zWl2YXA+gEeJWtqYRryczZa4Cx2hoBjkbG45rP/ABJ8LmjBZDmxMSAWbkHn4pHBfyBoCNOwALbCMrWxIbE3ufLqgHUy8m4MDLANydhrBEwZ0VQxNRk5QWgnlIvcgek+SMwlV2pkNdzG89wCIPWJOmi1OHImSprXBmUVACTmIHygz6E+HNGUOLFhDQ4khpLuRtyNgPDogMNUaXjMCKdwDmd3iLyY+bWNvZEvcS/I0w7NcNaGuywLCR4SZKDYBlS401wBzNbI0IJI8bhclD8RWcSWuYATYOLJ8+fivU3cn9z/AL/wFL0KmumOQE7Jtg32g8hHpt5LMYKvnaBuPp/ELQ4C41+XkrpjNcFH9J2ZeSZBdve3Lrcm3glfEMHlcbXy92+2vsEfiZzWOxJ5T/iEJxTEkOpujYt6bGD6pXRqCOGB+cVGm7Q0uF+91G14jyW6pPD2hzdDosTwkFzROli2DcEfmn8LScMxYbLSQBqNgJOnr9VTSlToXUVq0NgpwotdK4OXUcxJcFEFeyiYnC4FVvqQP41XlCqHdDyP5CVySyFRbwEBSLjIa35jpe3oq2XMWI+1xZGNpiWSPlB2g2FvO6jPW8RLR0vuLK+Da1jyJzWi8xcSRtoSk/DwZI338tU2xOO7vyjvHw290JSaG3JgkSRsBbVQu8lqrBc1xLwDaPaP8BFYkgmbx6HTcFAh9rAm5AhERIv0tvZKEFxbWmxEzMg3uDp1Q2FpwRFhH+NvJc+puTYk8+oV1NwaN9LCPumwLkhRbDoGg/nRXvaJAET1EKVDBB24A3kgAnoDrZDizyB1iOmkImqjzEOh0bgXv5LzCYsSJ569AF2IiJGsQfXwUsJRDRJ5IgC6OLAdIiSDrPsPzQKGIqknvDb2OuisbUEyBHsuYzOfz36TCShg3hRDiAZgAmB05ID42aXQ3KczjJEGzYhum8DfcJ1wakO1a2BGa/hqUL8QMD6xaSc1g0GZjlv+FJ9RT6T5s7O+qKbQWzAE90wBJk8yPotRxj4baBTNIjNlDy2IzASJG05YnxlQrUwDJAlrpHPlb82TptPO/DuMBgzCd4mTHjZGQkVkwoZkcGFpFQEQDmBa0C8zJGvmp0c0F8Ol4mBYyO7cx8tgACdyttjOBVMXTdVc5jagdFPu93JeSYg/rEG9mlYLE4WIFQ/qiWkwRoA2RAE7qEl5M40Uv4o0EzlnqJPrluvFYK+HZ3XUJIsSbz1krlrX2sUyZwj6RmLc9oTXA8SJOQCPyYQmLtTzAyCY8o0PRB4LEgPabCDqujyY0FdkRHLXr+X80BxCjmaHC7RZ3SREx5AprXOamHW56aiJH1Q2HIIg3BEEeuqPmgvBHDPYzMRoI7syRYAkdIKYjFMkTGVwAA52SJpFIvaRmDmwOeXYnw0V7Gd0XJAcCDpLSCNtImPJYCNBhOJEAuDiQ0mdT9deSY0OLE6jw29kg7VrYg2I3sbjQkDn4Iqk6xM3B+u3hb3VVJrAjivI8ZxCZ7pEdWmfCLqIxZB1BHVKadfQ68/8ImnX5rOUvZlFIYNrOPMfnuvBVixPPXT15qht9DC9xFUCJ1A206KbHQXTxBBBnQge+n5zTmvUv05jqbz4LPcIYXOvznoTsPzknFPNLiPX811SNDpl+JEhpmQbjc6CPqhcRXyxbWQfDp6q5j7AawD9V7xLCtIaQBcz1m2qKAzzDVIAsYvMC9/rf6L2viGvnyj7x6KbKTg2SRpf/NkOWyTb05FYxRiCSIndV0yYkuF+fqNuiIxDAxvjzHPUoGq6wm1/yfzknyKMaYdmaAGDcklt7ReTO/NX4vCgNzEEOJ7o5AG5N55j10hKaVFz3AZhc3JvbfbkisRXJqZZsIaPTQ/n8JPI3grpvBuQRrb81/wiaBdExbpcz5dUCCQSYFiYjTr4XKtpV3AxpbaPYbJxQyqQSRbQbdOYRmEJpiWidBckWv8AbZAYfvSTMXjyV9JpkEgg3yi41BueYgEeaVhRr+AODyXkAhosbgXkadAPdIuL4lnbOEEFxmYsAYLtNSADY8014Ex5a4OzXGsxpsCDvfZIeIUP6iqQ1zjoDAtmDtpN5EcjYqKyVeDF8UNVj8zXlzCRa8kTMkEaneDutZXxwp4em1rv7lzOYQ1stm4k3nW2nSwfGOH9mxrnVc/9zNY6ZQbbm89Re26zFaoA8wbExoWgj3totKV8ITHJ9B4ljeywppUbEtk5SXBpd3nNJm1vMx1WKfhS+i01G2kZSQ4Q6b3jvCMp0O3NHcPxOaiKPy98Euk31guiwALtN7LytgMQxrpIgTAOWXCBIIP6b2kfqEKdjmfFKLS09czv4K5VVKJnutbG12f/AJXJtonAFRjsmxBG4N7zM9RbTql2O4Y11QuZDGmTpYGJgRpv6KYzUszZEiRaCPEG4II0jmqTiSDTBEw64iZhXFeRjhKhdSawGHAgOGtp+4UsWYdI0gTHP5VbUpiC9oHegnSbkCRyEgWVdZwgieYHWZRwzZRbgqpc17Yy3Ga3zAB0SdxeY6pZTePkAnUQLi9/SQmmCfBy84H+Uk4dWDahzEgsmwEyQYIPui3QqyMsDiQ4N/cAQeQ5z4pjhqovNpgJZgsJlquiI2mZgm3jEeyKra2tO3UIxZmGEwRF0XTrW5pUx5Gvmihp0O83RMMKNQa3C8qVASNEvoViCYPrKs7Qk6goBG+Dr5WgQNU1oYkQdvzx8llaOIM/n3TehihAnVTY6HGDGbTTfop46oJMaiLj1+iEwWKIacpPXwj05qDq0vmPPrvMLLJngLq13R8xHQ3vO0+KrGJLSGySOVo9EHWrwRew0GYm/hNlVQqi+w6iY8EwoXi6vega6kn+Z5INxNpIA5qdOsATYzzmLIetW/NUUBhdNzWic145ef0VdLE5jpIB30EoY4rSwdvcTeN1dSrw090Dl/sHqsYvfXEkgCNBqYt/KjnIPna17IV9SG873VjcTef4KIBjRcQItCc0KwLwJGXfa0beQjyWaFccgD0t9LH0THg4aarQSbnpfl9Nkshom6w2IDabnie40uIknQEAEn81WJxvFi1jw0NOYucRbV1jfkLCfNavH139k9lJoywQ43km4MExI2nn4LI4p2UZHtGUOGdxEzIuCDvf2UYotLAu4NwGhkL6oe5xE9mXOEA6SBci5Ot7aqjiPC+yfTIpjKO8A4klwBkFwIBiBGXUXC0LazKYLiGkgAhtiZDbucDoRyNrxGyDwOCbXqh1QmA0FwebBt2NbOpO/kfPS5EoMY2kKTWOaC+pT7U3i058jmjW8ew2VPFquekCXHvCbggGzQJFrd38ghU0WS97S6TTMU3kkQ14IaD4W15BUVKYdkY1znEd0aulxPUm5JuOqCVZGsqwnD2PYHANg8mti1ut7X6yuT92LZR/tsbDWgCO6LxJN+ZJPmuW3SNsPlfGm5qbTAzN+Y7359AdvpeVWHxADp129dY9CmPFQ4fP8oJBgzb9N/BJavceRMjbwP57Kz4JWaEDNSdl/bafL+EOx4I5Wv0OxQeH4kSMsaxf2VwN3TykeV0U7QC/B1SXC5BH2iyV4khlfM3vDMTB8THkjaIh4I1PPppogcRXh5aRYOJB3s7UFCTAHYXE5wcou0AgE/pi9+QsfMpnhm91+cQ6ZEGbambxKV4Wu0PbmOocCYy9wiZPOE4w1Br2RnhwBkCBo7cdbSEyCVsEAKQfMBVOdFuVvNVOrBskm33RMHF19o8VdSbvrf3ShnE2E/4sUR/WNO+35ogYNa6dBfeUxwzQYASXDYpv6Q4TyEyjsLiA03t42PklYyHoaW/X0KnSJu4ax76ac11KrNwZ+6nlAZJiftP4NkiHZRToudJG5uTc/wDbOm91Y3DjQi3XXy/IVJqkaGSbxpEiY9ApjFEC4gCbwdbi1vyVQmXVXMaC3uxuBrPjedfJL/6IO+WQdbxbxA2ur21AR8sded9goVcaGAi3iDr4ooAI5hECxm0x9SRYW1PMK3E4UNZJPeubct/ePVdTrAtnn9Nft7qupic2umkdFubNwUurHLa4+q8GItANrfdCVLki8TzVTSQdfVMAc0HjrKYYGrkIduCD6XSGnXG/rsmNHE3DZMctbJGMj6NTrM7EViZnvAHaCQIyj9zid/us3jseK9W0Q0+BLjrYkEmG6klG4biIOBM90MqNaI5OzOaT/wBw84CQWzZtGNDcoO5knNMbkk9VGKKt8BTOGguLqViTDgQHtdfQTcG2otYWU35gxrQ4NL5OkXFoE7jKUuZxIhzmCwLidL/9WukxoinYxwGUd46kNj00nXYJqYtojWDGktZLiRLjeJaYuToI6/VFcKpiiXYl4ADI7Ns5v7hJ70DTug/7CHqUA7II7z4bGwDtXEDkBv8At5qj4hwrBlZTd/bAN7ku/uGNNTBHrdLl0N+QyhxZxbJNOTJ73zXJ1sVyUUsI0gG46AW9rDwXLWhbYsxVNopPDxmtYwYvprrafMa2WGxmG3Fw1oHWOa3nCuKOpn5nZQIhrttTHLUmQmGP4bhcaKeUtw9YMLMxa1rajiRAqMYMpm/ebBlwkKjYu2z5zw0gjLpJjrBsY8k0OGALgJLS0kTqOft9Ev4v8P1sHUyVhlJ7zSCHBzToQR94PMKVDiAkab2ve0EeYWjLwKXsMif92O6o45SILHWymQIN5BkyI69VLCv75gRMxPXT2V2JodpTifluDyMX8j9gjlGZRRJL2WggQZvMTBg+YTJrGCqXgmWCHRp3gD/ISvFVzEgxZpbvcau57H1KK4ZTYaVS7i50TuQOfut+ABfFw/OCwghw2FxBiD5KpvCXv+aT6fTwRfB8Rmfk5SOvKRz0H4E5dw+oXd0kDy0/Ou6YIro8HaNr9N/BO8DwMG8ev3GsphguFhg6zPrt1800oURaw5gRofuUA0CcM+HaZNwSOndvcb9QnFHgtHek2IuCS8zvewRFIwNhC8djG6JMjoXYvgNMS6k3KeQmD5T7pBiK19Nft/pampUnQeqW4jhDajrAyeW58Fqoz5E9Vu49+u3ghK5I0PlNv8phxbhz6DZdcbnl/wC7loklTGsnUa81SKJSasuqViSM0rypGVSc5lpcR5yFVXqSAA/XomFJGqAAI/I6IeqdD4e/57KeUA3N1Ko4GL/7RMZTHcQeKjxMQ4i3Q81W3i1Tc5h1/lUV3S9x5uP1XrGKqhZNzoZYTjJ0dba9x6rR4GsI+4WO7JX4bEPpmWny2QlpPwaOqvJ9M4fmdTewEAGHX0OSTeRyc4+SjiKbWtfLyXC/rAGnOfQJJwfj7Kjcru67SN9FM40DMCbOje+0WIPguba7OjcqGOGwweZpSw5XTNx8okzM3mNN0fUZTAygS54Gczdp17g52Pkb8hRwQZWnKQZIFyRqR6WHuieG4I9s4kfK0nWznR3Wgg3FxPISlkNEbswwphzZPalkZjq1pBIbLYDTInQRmHJZXD4TM8g6MzOcBAIbr5XIA5yFp8Rxd+HoZoBfUc6R0AMkEH9zx0sUlw3aVWBriAJlxj9RmM1pJ9rnRJHhWO6wLcTjCHEfL0FgBsBH131XIur8POk/3Sb/ALQPYgrk1oHJ804Zjcr4cTG0bkGQD05+a01HOWnK7SwNu6evnsshhqBLMzrAnuuJ6aQnWBxZp5Wk93MIjML6zpcELASDsVTqYim5lame0H/KLQcrjpAAGpIG15vsVi8Q0tceWy+sYfEOruaxpDgRIuYBBnvSI1v5rEfEvBxTqPY4RJlpgx4A6EcjyhFVgWS8ifDYkwIO4T/AaDqR72/x5LMsp3iR12T3BV4EawRp5pkADxeDcHQXC0i9tDeJ8fZWV29m4QbloggwIiIPt6Izi2GnvDx8TEfUeyVMxWYtnYj00P50WfAg94Sx1JzHA5wZcejv1DoDsVvqThAOx0WB4c8tY1puP1bnnrHQ+gTJ2PqvZ2FPu3LS8m+XaNPDwCYZGiwfxFRfV7JrpdmLQdpuYG5sDfRPRa5WG4F8IPo1M73NMaRbXVbOlJu5K2Mi5mZ8/pG07jn4oinSA/Pqqg9W0qRdvA3P8cykGwe1WgXJCtw1QUgajxt3Rv1MeyhUxYpXFhtOro+ySY/i76sghoHQfkeS6tHQcnbOLqOpUFSyR4hxB1SRo2fHXnzSapgWHVoKOp0iYAuSYAFyTBJgamwN1GozaII9V6UYxwePOU38TFFfgdMiwg9CQlGM4fUbo93rK1RQeNAhF6MX4DHXnHyZF9F8/MZ5yVRUw7tySn/9NOyoqYU8kr6eJddVIRf0ysGHTF9DoqzTWWkkF67YH2RVlOiiMq9AR7aB3Gy7D8JDt4TDD8EYAe0BfyvcHnKGwr04oPkKnYhLKOWfU6sHwzsFxN1Fgp5czQ4Fsm8AyA619SjsNx+sw9o6lDflmnDgBFwRMieZ9FQaYKhTY5hlji0xB6g2IPRcup0N/KdOj/02uJmmr1GYqpTY2o0BlIF7pmASCSIJnvVIAtfXozwfD6ZY1gDobmIzgB13AAxAkwyQdICwuIxzyGgta0tPz0g2nUItZzg05hYG4N1PD/FlSl3cmduXLc5Tvd2XuuMnWBouCfS6kfB6un1mjPybvK3YmNvl+91yytP42bA/tvHQNB9wuXPsfo6e7D2YzD4dlJgysDjI+ZufWRcG2nIIqpiWuyh7QIsCGhsbxax/yiG4QOB74cd9AQdIgJe57qbjTygu0k3v5mxQsNFmA4nke4aconyIPL+U2x/DX12kscG5W6OMOIsIv83geeu6zeKa912jMRqG8uf+kXhMbV+WIIgA5gDfb31nQRqoyThcomzwZ3iOCDJBBD/CPVWYKoGtgxfRPeM8KNeiXioDUpNzPYZzGDByuiDzAnw2nIDEnRXhNyVk3GjRUsQHMIdsRdKDhiS/LHcBt0C8p4naTBP8eqLdVc1+ZgIB3gwSQRB5G0Jk74FI4TGHMCDrreBI6rRjDtfGeTcGbaTr4wFkajTmJbeZNrdTotDhsU4UWVW9+8ETpM+aaIT6FRuO8jaV1n+A8TFanN5Fr6lafB05bJMN06k9FqbwNaWQzhNAOeS7Ro8pP5Kr4ziYkz3ZgR9EvxGNIlrWw3nrr1O6W1a02krs0tG1ycGv1FcIhiMRJv5IqhTyAGoxpYSRmmXTE2g9QhQ2VZ/woZczKrWndp16WcD6jTZdbTS4POg023LILjOHMJ1vsWkieVwo06EWLi7q4yfUq6qSDBju2tooFWSWSMm8eCDwhK1MlEu1XJyYB2HRcaCPUHeKIUxY/CAoarhAmbqfkqKzUB0xRVwhCGypzlsha2GiFqHUqB6DCnGFdzQdGEZThUiqObVlYcCuKobUUu0VaOQ5yqewFTc5QJWcUFNoHOGC5XErxJ24le5L2MOHYU9mS+m1xEEkPacmoBLbWJ3Lh4OmEPV7Foq16rTWIIc7szoCBAcDo0QTPIDyH4dQa5kBrwCWzJiTNjAAn5xrz1TDFcLnumo2k4AtNPvDNOmcm2/PQwNTPx+GfdPkSYHFUaz3GkHNINtDI103jl0RA4SO0/vvykxkH6tQRodPPkOaBwXwzWp1wDQGY/KAZzC0FrWm9t9Oa0eJ47XoZHVaJaxpyhpB1F4NoaJibSdLiwMnfAsUhXT4RWpte57JpVMzA6MzR3rd5wse6Y0I21WJx3CorFrQSBdwGrQD3ttPJfW8P/6ihkBtMioWDMWvOUug97IABqdLaDksv8Q8UOKeagYGyA1wENLiXMa4viCXEiJ1hx200ZOKqhZQMr/RU6YzXeQRA0b/AN5i20jrHVNMNgW1sOGtLwAczxl+ZwJgf/aJ0up4im2AGWMjtIccgDYkDu5vmBMfwnD8YKdOSQ5xIJdvcAOgakkX2m/kj1KNsVmRZgalOqQ5mmsEFoBMWIkIrhwDWlrT80gCRtMT0t7LQYarSeSH6Ftg+9gIFrd7QiDfLshafAmF5dSdFNg706yQS1oixNunO8qsNVYYktNrAf8ACTnsqZXwMxy30ANwfotTj+IjLkabD3PP7+aztKiA4EXiAL6AG2YnnqiHDUyPUcp31XfoU2cfUuUVwFduTqZXA72QIrK1tRemlR4sm2Gh9lwqbqgOUnOgJhDiVBz1Bzh4ldn6ImJSFXUb/heHmUPUeSmQC0PPNeVCqs68e5EFFhPNVnVQc5XUGyYWGPG0uirxFIERCYtpiEDiEUCxXVbBXrK69rtkqprVRCNBrK4PMe6tAH7h7/dBMpq2ExJpBPZlRdI1VTah5qwYp3NMTpEcy5canRcsGhLQxDi9kucZdeSb97fmtXxI/wBtx3MSd9Y+i5cviz7/AMM13wdWc6jRlxMVYEkmAO0AA5CAPRT+OnRUogWBD5G14B9jC5cpL5h5ZMF8UYZjMYQxrWjIDDQAJk3gb2SzhQzVodcdnVN73FJ5B8ZXLlT6WSYPTH/IHOnTnrPaTPiq67v7Z/8AkP3XLlNm9gBquAsSO9zPI/yfVNatQ3En5Tv1Z/J9SuXIy8E3gacHMvpzu4A+HZOP1umVYfJ+bLxcuvp8keo+UG3VrdfRerl76PnJZLWG6sq6BerkxMGqKTDZcuWMRqKmpoVy5OYpBspVNAvFywEQGvkpUSuXLIdjGge6qMWuXIkhVW1UFy5UQGXU1aR9P5XLkSRSuC8XJ0TOJXLlyUx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5536" y="3140968"/>
            <a:ext cx="1224136" cy="720080"/>
          </a:xfrm>
          <a:prstGeom prst="rect">
            <a:avLst/>
          </a:prstGeom>
          <a:noFill/>
          <a:ln w="38100">
            <a:solidFill>
              <a:schemeClr val="tx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2 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</a:rPr>
              <a:t>х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 7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>
            <a:stCxn id="9" idx="3"/>
          </p:cNvCxnSpPr>
          <p:nvPr/>
        </p:nvCxnSpPr>
        <p:spPr>
          <a:xfrm>
            <a:off x="1619672" y="3501008"/>
            <a:ext cx="792088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11760" y="3140968"/>
            <a:ext cx="720080" cy="720080"/>
          </a:xfrm>
          <a:prstGeom prst="rect">
            <a:avLst/>
          </a:prstGeom>
          <a:noFill/>
          <a:ln w="38100">
            <a:solidFill>
              <a:schemeClr val="tx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131840" y="3501008"/>
            <a:ext cx="792088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23928" y="3140968"/>
            <a:ext cx="1080120" cy="707886"/>
          </a:xfrm>
          <a:prstGeom prst="rect">
            <a:avLst/>
          </a:prstGeom>
          <a:noFill/>
          <a:ln w="38100">
            <a:solidFill>
              <a:schemeClr val="tx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10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6136" y="3140968"/>
            <a:ext cx="720080" cy="720080"/>
          </a:xfrm>
          <a:prstGeom prst="rect">
            <a:avLst/>
          </a:prstGeom>
          <a:noFill/>
          <a:ln w="38100">
            <a:solidFill>
              <a:schemeClr val="tx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 2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5004048" y="3501008"/>
            <a:ext cx="792088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516216" y="3501008"/>
            <a:ext cx="792088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08304" y="3140968"/>
            <a:ext cx="720080" cy="720080"/>
          </a:xfrm>
          <a:prstGeom prst="rect">
            <a:avLst/>
          </a:prstGeom>
          <a:noFill/>
          <a:ln w="38100">
            <a:solidFill>
              <a:schemeClr val="tx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63688" y="2852936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+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92080" y="2852936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47864" y="2780928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08304" y="3140968"/>
            <a:ext cx="783704" cy="707886"/>
          </a:xfrm>
          <a:prstGeom prst="rect">
            <a:avLst/>
          </a:prstGeom>
          <a:noFill/>
          <a:ln w="38100">
            <a:solidFill>
              <a:schemeClr val="tx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5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5" name="Заголовок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необитаемый остров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89" y="0"/>
            <a:ext cx="911121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498178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Остров сокровищ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6" descr="http://vkeep.ru/wp-content/uploads/2012/04/k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9942" y="3573016"/>
            <a:ext cx="780210" cy="749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 descr="http://0day.kiev.ua/uploads2/1208854859_1208691864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0" y="5157192"/>
            <a:ext cx="2087805" cy="1563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03 0.05394 C -0.13177 0.05093 -0.13298 0.04722 -0.13507 0.04468 C -0.1368 0.04259 -0.13923 0.04236 -0.14114 0.04074 C -0.14809 0.03519 -0.15468 0.02963 -0.16198 0.02477 C -0.16823 0.0206 -0.17257 0.01621 -0.17899 0.01273 C -0.1842 0.00579 -0.19028 0.00023 -0.19705 -0.00324 C -0.20208 -0.00833 -0.20764 -0.01134 -0.21302 -0.01528 C -0.22239 -0.02222 -0.23073 -0.03264 -0.24114 -0.03657 C -0.2493 -0.04352 -0.25955 -0.04699 -0.26909 -0.04861 C -0.29236 -0.05949 -0.32812 -0.05069 -0.346 -0.05 C -0.35486 -0.04583 -0.36406 -0.03819 -0.37309 -0.03541 C -0.3776 -0.03403 -0.38698 -0.03264 -0.38698 -0.03264 C -0.40139 -0.03356 -0.40694 -0.03472 -0.41909 -0.03796 C -0.42951 -0.04514 -0.43854 -0.05648 -0.44913 -0.06319 C -0.45347 -0.06944 -0.45833 -0.07199 -0.46406 -0.07523 C -0.46545 -0.07592 -0.46684 -0.07685 -0.46805 -0.07801 C -0.46909 -0.07916 -0.46979 -0.08102 -0.471 -0.08194 C -0.47621 -0.08541 -0.48333 -0.08796 -0.48906 -0.09004 C -0.49444 -0.09467 -0.49982 -0.09722 -0.50607 -0.0993 C -0.51232 -0.10764 -0.51805 -0.10671 -0.52708 -0.10856 C -0.53732 -0.11342 -0.53298 -0.1118 -0.5401 -0.11389 C -0.54444 -0.11805 -0.54878 -0.11828 -0.55399 -0.11921 C -0.5618 -0.12268 -0.56927 -0.12778 -0.57708 -0.13125 C -0.58489 -0.13472 -0.59323 -0.13565 -0.60104 -0.13935 C -0.60503 -0.13842 -0.6092 -0.13819 -0.61302 -0.13657 C -0.61823 -0.13426 -0.62118 -0.11875 -0.62812 -0.11528 C -0.63281 -0.11296 -0.63819 -0.11296 -0.64305 -0.11134 C -0.65764 -0.11227 -0.6783 -0.10926 -0.69409 -0.11666 C -0.69722 -0.12291 -0.69982 -0.1294 -0.70312 -0.13541 C -0.70607 -0.14884 -0.71979 -0.16944 -0.72899 -0.17523 C -0.74028 -0.19028 -0.72552 -0.17199 -0.73507 -0.18055 C -0.73628 -0.18171 -0.7368 -0.18356 -0.73802 -0.18472 C -0.74409 -0.19028 -0.75 -0.19491 -0.75712 -0.19653 C -0.7743 -0.20463 -0.78837 -0.20162 -0.80712 -0.20069 C -0.81649 -0.19838 -0.82465 -0.19236 -0.83403 -0.19004 C -0.83819 -0.18912 -0.85295 -0.1868 -0.85903 -0.18588 C -0.86562 -0.18634 -0.87239 -0.18565 -0.87899 -0.18727 C -0.87951 -0.18727 -0.88489 -0.19491 -0.88507 -0.19537 C -0.89114 -0.20555 -0.89166 -0.22453 -0.89305 -0.23657 C -0.89392 -0.24398 -0.89739 -0.2537 -0.90104 -0.25926 C -0.90295 -0.26203 -0.90712 -0.26736 -0.90712 -0.26736 C -0.9184 -0.29884 -0.95017 -0.29791 -0.97205 -0.29791 " pathEditMode="relative" ptsTypes="fffffffffffffffffffffffffffffffffffffffff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2420888"/>
            <a:ext cx="2088232" cy="139553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600" b="1" dirty="0" smtClean="0"/>
          </a:p>
          <a:p>
            <a:pPr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3 </a:t>
            </a:r>
            <a:r>
              <a:rPr lang="ru-RU" sz="3600" b="1" dirty="0" err="1" smtClean="0">
                <a:solidFill>
                  <a:srgbClr val="FFFF00"/>
                </a:solidFill>
              </a:rPr>
              <a:t>х</a:t>
            </a:r>
            <a:r>
              <a:rPr lang="ru-RU" sz="3600" b="1" dirty="0" smtClean="0">
                <a:solidFill>
                  <a:srgbClr val="FFFF00"/>
                </a:solidFill>
              </a:rPr>
              <a:t> 7 = </a:t>
            </a:r>
          </a:p>
          <a:p>
            <a:pPr>
              <a:buNone/>
            </a:pPr>
            <a:endParaRPr lang="ru-RU" sz="36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059832" y="0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3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59832" y="548680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6</a:t>
            </a:r>
            <a:endParaRPr lang="ru-RU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59832" y="1052736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9</a:t>
            </a:r>
            <a:endParaRPr lang="ru-RU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987824" y="1556792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12</a:t>
            </a:r>
            <a:endParaRPr lang="ru-RU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059832" y="2060848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15</a:t>
            </a:r>
            <a:endParaRPr lang="ru-RU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059832" y="2564904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18</a:t>
            </a:r>
            <a:endParaRPr lang="ru-RU" sz="4000" b="1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5220072" y="5373216"/>
            <a:ext cx="720080" cy="584775"/>
            <a:chOff x="3275856" y="4005064"/>
            <a:chExt cx="720080" cy="584775"/>
          </a:xfrm>
        </p:grpSpPr>
        <p:sp>
          <p:nvSpPr>
            <p:cNvPr id="25" name="16-конечная звезда 24"/>
            <p:cNvSpPr/>
            <p:nvPr/>
          </p:nvSpPr>
          <p:spPr>
            <a:xfrm>
              <a:off x="3275856" y="4005064"/>
              <a:ext cx="648072" cy="576064"/>
            </a:xfrm>
            <a:prstGeom prst="star16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75856" y="4005064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</a:rPr>
                <a:t>21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499992" y="5373216"/>
            <a:ext cx="720080" cy="584775"/>
            <a:chOff x="3275856" y="4653136"/>
            <a:chExt cx="720080" cy="584775"/>
          </a:xfrm>
        </p:grpSpPr>
        <p:sp>
          <p:nvSpPr>
            <p:cNvPr id="27" name="16-конечная звезда 26"/>
            <p:cNvSpPr/>
            <p:nvPr/>
          </p:nvSpPr>
          <p:spPr>
            <a:xfrm>
              <a:off x="3275856" y="4653136"/>
              <a:ext cx="648072" cy="576064"/>
            </a:xfrm>
            <a:prstGeom prst="star16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75856" y="4653136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</a:rPr>
                <a:t>24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427984" y="4797152"/>
            <a:ext cx="720080" cy="584775"/>
            <a:chOff x="3275856" y="5301208"/>
            <a:chExt cx="720080" cy="584775"/>
          </a:xfrm>
        </p:grpSpPr>
        <p:sp>
          <p:nvSpPr>
            <p:cNvPr id="28" name="16-конечная звезда 27"/>
            <p:cNvSpPr/>
            <p:nvPr/>
          </p:nvSpPr>
          <p:spPr>
            <a:xfrm>
              <a:off x="3275856" y="5301208"/>
              <a:ext cx="648072" cy="576064"/>
            </a:xfrm>
            <a:prstGeom prst="star16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75856" y="5301208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</a:rPr>
                <a:t>27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220072" y="4725144"/>
            <a:ext cx="720080" cy="584775"/>
            <a:chOff x="3347864" y="5949280"/>
            <a:chExt cx="720080" cy="584775"/>
          </a:xfrm>
        </p:grpSpPr>
        <p:sp>
          <p:nvSpPr>
            <p:cNvPr id="29" name="16-конечная звезда 28"/>
            <p:cNvSpPr/>
            <p:nvPr/>
          </p:nvSpPr>
          <p:spPr>
            <a:xfrm>
              <a:off x="3347864" y="5949280"/>
              <a:ext cx="648072" cy="576064"/>
            </a:xfrm>
            <a:prstGeom prst="star16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47864" y="5949280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</a:rPr>
                <a:t>30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9" name="Picture 6" descr="http://vkeep.ru/wp-content/uploads/2012/04/k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005064"/>
            <a:ext cx="2664296" cy="2558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Содержимое 2"/>
          <p:cNvSpPr txBox="1">
            <a:spLocks/>
          </p:cNvSpPr>
          <p:nvPr/>
        </p:nvSpPr>
        <p:spPr>
          <a:xfrm>
            <a:off x="1547664" y="116632"/>
            <a:ext cx="1656184" cy="612304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=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Содержимое 2"/>
          <p:cNvSpPr txBox="1">
            <a:spLocks/>
          </p:cNvSpPr>
          <p:nvPr/>
        </p:nvSpPr>
        <p:spPr>
          <a:xfrm>
            <a:off x="1547664" y="620688"/>
            <a:ext cx="1656184" cy="612304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Содержимое 2"/>
          <p:cNvSpPr txBox="1">
            <a:spLocks/>
          </p:cNvSpPr>
          <p:nvPr/>
        </p:nvSpPr>
        <p:spPr>
          <a:xfrm>
            <a:off x="1547664" y="1124744"/>
            <a:ext cx="1656184" cy="612304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600" b="1" dirty="0" smtClean="0"/>
              <a:t>3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Содержимое 2"/>
          <p:cNvSpPr txBox="1">
            <a:spLocks/>
          </p:cNvSpPr>
          <p:nvPr/>
        </p:nvSpPr>
        <p:spPr>
          <a:xfrm>
            <a:off x="1547664" y="1628800"/>
            <a:ext cx="1656184" cy="612304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600" b="1" noProof="0" dirty="0" smtClean="0"/>
              <a:t>4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Содержимое 2"/>
          <p:cNvSpPr txBox="1">
            <a:spLocks/>
          </p:cNvSpPr>
          <p:nvPr/>
        </p:nvSpPr>
        <p:spPr>
          <a:xfrm>
            <a:off x="1547664" y="2132856"/>
            <a:ext cx="1656184" cy="612304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600" b="1" dirty="0" smtClean="0"/>
              <a:t>5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>
          <a:xfrm>
            <a:off x="1547664" y="2636912"/>
            <a:ext cx="1656184" cy="612304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600" b="1" noProof="0" dirty="0" smtClean="0"/>
              <a:t>6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Содержимое 2"/>
          <p:cNvSpPr txBox="1">
            <a:spLocks/>
          </p:cNvSpPr>
          <p:nvPr/>
        </p:nvSpPr>
        <p:spPr>
          <a:xfrm>
            <a:off x="1547664" y="4077072"/>
            <a:ext cx="2088232" cy="13681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 =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Содержимое 2"/>
          <p:cNvSpPr txBox="1">
            <a:spLocks/>
          </p:cNvSpPr>
          <p:nvPr/>
        </p:nvSpPr>
        <p:spPr>
          <a:xfrm>
            <a:off x="1547664" y="3573016"/>
            <a:ext cx="2088232" cy="1440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9 = </a:t>
            </a:r>
          </a:p>
        </p:txBody>
      </p:sp>
      <p:sp>
        <p:nvSpPr>
          <p:cNvPr id="42" name="Содержимое 2"/>
          <p:cNvSpPr txBox="1">
            <a:spLocks/>
          </p:cNvSpPr>
          <p:nvPr/>
        </p:nvSpPr>
        <p:spPr>
          <a:xfrm>
            <a:off x="1547664" y="2996952"/>
            <a:ext cx="2088232" cy="13955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8 =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5.55556E-6 L -0.22847 -0.31505 " pathEditMode="relative" ptsTypes="AA"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-0.16528 -0.25208 " pathEditMode="relative" ptsTypes="AA">
                                      <p:cBhvr>
                                        <p:cTn id="7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069 L -0.15746 -0.07407 " pathEditMode="relative" ptsTypes="AA">
                                      <p:cBhvr>
                                        <p:cTn id="8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046 L -0.22048 0.00996 " pathEditMode="relative" ptsTypes="AA">
                                      <p:cBhvr>
                                        <p:cTn id="9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5" grpId="0"/>
      <p:bldP spid="16" grpId="0"/>
      <p:bldP spid="17" grpId="0"/>
      <p:bldP spid="18" grpId="0"/>
      <p:bldP spid="23" grpId="0"/>
      <p:bldP spid="24" grpId="0"/>
      <p:bldP spid="2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russianathens.gr/images/stories/news/ak/animals_under_water_dolphins_004699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56950"/>
          </a:xfrm>
          <a:prstGeom prst="rect">
            <a:avLst/>
          </a:prstGeom>
          <a:noFill/>
        </p:spPr>
      </p:pic>
      <p:pic>
        <p:nvPicPr>
          <p:cNvPr id="5" name="Zvuki_prirody_-_Zvuki_delfinov_takie_smeshnye_(iPlayer.f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748464" y="645333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0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tainy.net/wp-content/uploads/2010/04/1270740296_dolphin.jpg"/>
          <p:cNvPicPr>
            <a:picLocks noChangeAspect="1" noChangeArrowheads="1"/>
          </p:cNvPicPr>
          <p:nvPr/>
        </p:nvPicPr>
        <p:blipFill>
          <a:blip r:embed="rId3" cstate="print"/>
          <a:srcRect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Fizminutka_Dvizhenie-zhizn_-_Fizminutka_Dvizhenie-zhizn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59906" y="6572272"/>
            <a:ext cx="304800" cy="191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3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yugopolis.ru/data/mediadb/2383/0000/0178/178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050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Порт «Вопрос-ответ»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7" descr="http://0day.kiev.ua/uploads2/1208854859_1208691864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5085184"/>
            <a:ext cx="2016224" cy="1509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27 0.06319 C -0.12048 0.06065 -0.12604 0.05764 -0.13125 0.05532 C -0.13385 0.05417 -0.13923 0.05255 -0.13923 0.05255 C -0.14652 0.05301 -0.15399 0.05324 -0.16128 0.05393 C -0.16979 0.05486 -0.1776 0.06157 -0.18628 0.06319 C -0.19027 0.06273 -0.19427 0.06296 -0.19826 0.06204 C -0.20156 0.06111 -0.21007 0.05162 -0.21319 0.04861 C -0.22378 0.02847 -0.25312 0.03217 -0.26632 0.03125 C -0.27326 0.02685 -0.27934 0.0169 -0.28628 0.01389 C -0.28941 0.00717 -0.2934 0.00694 -0.29826 0.00324 C -0.30277 -0.00023 -0.30503 -0.0037 -0.31024 -0.00463 C -0.31649 -0.00579 -0.32916 -0.00741 -0.32916 -0.00741 C -0.34236 -0.01204 -0.34965 -0.01412 -0.36128 -0.02477 C -0.36475 -0.02801 -0.36701 -0.03195 -0.37031 -0.03542 C -0.37222 -0.03727 -0.37621 -0.04074 -0.37621 -0.04074 C -0.38073 -0.04908 -0.3908 -0.05417 -0.39826 -0.05671 C -0.40434 -0.0625 -0.41215 -0.06296 -0.41927 -0.06482 C -0.42291 -0.06574 -0.43021 -0.06736 -0.43021 -0.06736 C -0.4375 -0.07245 -0.43073 -0.06852 -0.44132 -0.0713 C -0.44409 -0.07199 -0.4493 -0.07408 -0.4493 -0.07408 C -0.45868 -0.08171 -0.47066 -0.08634 -0.48125 -0.09005 C -0.49166 -0.08843 -0.49566 -0.08773 -0.50416 -0.08472 C -0.51389 -0.08519 -0.52343 -0.08542 -0.53316 -0.08611 C -0.54201 -0.08681 -0.54739 -0.0963 -0.55521 -0.09931 C -0.55902 -0.10278 -0.56284 -0.10394 -0.56718 -0.10602 C -0.60295 -0.10347 -0.59062 -0.10347 -0.60416 -0.10347 " pathEditMode="relative" ptsTypes="fffffffffffffffffffffffff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urizm.ru/country_gallery/123/1240.jpeg"/>
          <p:cNvPicPr>
            <a:picLocks noChangeAspect="1" noChangeArrowheads="1"/>
          </p:cNvPicPr>
          <p:nvPr/>
        </p:nvPicPr>
        <p:blipFill>
          <a:blip r:embed="rId2" cstate="print"/>
          <a:srcRect l="1170" t="1828" r="1629" b="2257"/>
          <a:stretch>
            <a:fillRect/>
          </a:stretch>
        </p:blipFill>
        <p:spPr bwMode="auto">
          <a:xfrm>
            <a:off x="0" y="0"/>
            <a:ext cx="920418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80920" cy="792088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Пристань «Проверь себя»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7" name="Picture 7" descr="http://0day.kiev.ua/uploads2/1208854859_1208691864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501008"/>
            <a:ext cx="2016224" cy="1509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img.scrolls.combats.com/ph/1219537059/big/yDgPutdJHb5u9rr9RUyQQT6cVmgxgCWUMfNaebhPIA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365104"/>
            <a:ext cx="523702" cy="70242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3.7037E-6 C -0.00156 -0.00578 -0.00364 -0.00509 -0.00798 -0.00671 C -0.03315 -0.00532 -0.02916 -0.0074 -0.04496 -3.7037E-6 C -0.046 0.00139 -0.04722 0.00255 -0.04808 0.00394 C -0.04965 0.00648 -0.05034 0.00973 -0.05208 0.01204 C -0.05399 0.01459 -0.05798 0.01991 -0.05798 0.01991 C -0.05885 0.02454 -0.05989 0.02894 -0.06093 0.03334 C -0.06267 0.06088 -0.06197 0.04491 -0.06197 0.08125 " pathEditMode="relative" ptsTypes="fffffff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 descr="http://vkeep.ru/wp-content/uploads/2012/04/k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9625" y="2423449"/>
            <a:ext cx="5374375" cy="4434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0"/>
            <a:ext cx="2016224" cy="692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3 </a:t>
            </a:r>
            <a:r>
              <a:rPr lang="ru-RU" sz="3600" b="1" dirty="0" err="1" smtClean="0"/>
              <a:t>х</a:t>
            </a:r>
            <a:r>
              <a:rPr lang="ru-RU" sz="3600" b="1" dirty="0" smtClean="0"/>
              <a:t> 1 =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pSp>
        <p:nvGrpSpPr>
          <p:cNvPr id="45" name="Группа 44"/>
          <p:cNvGrpSpPr/>
          <p:nvPr/>
        </p:nvGrpSpPr>
        <p:grpSpPr>
          <a:xfrm>
            <a:off x="6300192" y="4869160"/>
            <a:ext cx="720080" cy="584775"/>
            <a:chOff x="5940152" y="5301208"/>
            <a:chExt cx="720080" cy="584775"/>
          </a:xfrm>
        </p:grpSpPr>
        <p:sp>
          <p:nvSpPr>
            <p:cNvPr id="38" name="16-конечная звезда 37"/>
            <p:cNvSpPr/>
            <p:nvPr/>
          </p:nvSpPr>
          <p:spPr>
            <a:xfrm>
              <a:off x="5940152" y="5301208"/>
              <a:ext cx="648072" cy="576064"/>
            </a:xfrm>
            <a:prstGeom prst="star16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40152" y="5301208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</a:rPr>
                <a:t>18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" name="Группа 32"/>
          <p:cNvGrpSpPr/>
          <p:nvPr/>
        </p:nvGrpSpPr>
        <p:grpSpPr>
          <a:xfrm>
            <a:off x="5148064" y="4365104"/>
            <a:ext cx="720080" cy="584775"/>
            <a:chOff x="3275856" y="4005064"/>
            <a:chExt cx="720080" cy="584775"/>
          </a:xfrm>
        </p:grpSpPr>
        <p:sp>
          <p:nvSpPr>
            <p:cNvPr id="25" name="16-конечная звезда 24"/>
            <p:cNvSpPr/>
            <p:nvPr/>
          </p:nvSpPr>
          <p:spPr>
            <a:xfrm>
              <a:off x="3275856" y="4005064"/>
              <a:ext cx="648072" cy="576064"/>
            </a:xfrm>
            <a:prstGeom prst="star16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75856" y="4005064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</a:rPr>
                <a:t>21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Группа 33"/>
          <p:cNvGrpSpPr/>
          <p:nvPr/>
        </p:nvGrpSpPr>
        <p:grpSpPr>
          <a:xfrm>
            <a:off x="6660232" y="4653136"/>
            <a:ext cx="720080" cy="584775"/>
            <a:chOff x="3275856" y="4653136"/>
            <a:chExt cx="720080" cy="584775"/>
          </a:xfrm>
        </p:grpSpPr>
        <p:sp>
          <p:nvSpPr>
            <p:cNvPr id="27" name="16-конечная звезда 26"/>
            <p:cNvSpPr/>
            <p:nvPr/>
          </p:nvSpPr>
          <p:spPr>
            <a:xfrm>
              <a:off x="3275856" y="4653136"/>
              <a:ext cx="648072" cy="576064"/>
            </a:xfrm>
            <a:prstGeom prst="star16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75856" y="4653136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</a:rPr>
                <a:t>24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Группа 34"/>
          <p:cNvGrpSpPr/>
          <p:nvPr/>
        </p:nvGrpSpPr>
        <p:grpSpPr>
          <a:xfrm>
            <a:off x="4644008" y="4581128"/>
            <a:ext cx="720080" cy="584775"/>
            <a:chOff x="3275856" y="5301208"/>
            <a:chExt cx="720080" cy="584775"/>
          </a:xfrm>
        </p:grpSpPr>
        <p:sp>
          <p:nvSpPr>
            <p:cNvPr id="28" name="16-конечная звезда 27"/>
            <p:cNvSpPr/>
            <p:nvPr/>
          </p:nvSpPr>
          <p:spPr>
            <a:xfrm>
              <a:off x="3275856" y="5301208"/>
              <a:ext cx="648072" cy="576064"/>
            </a:xfrm>
            <a:prstGeom prst="star16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75856" y="5301208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</a:rPr>
                <a:t>27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948264" y="4293096"/>
            <a:ext cx="648072" cy="584775"/>
            <a:chOff x="5220072" y="5373216"/>
            <a:chExt cx="648072" cy="584775"/>
          </a:xfrm>
        </p:grpSpPr>
        <p:sp>
          <p:nvSpPr>
            <p:cNvPr id="35" name="16-конечная звезда 34"/>
            <p:cNvSpPr/>
            <p:nvPr/>
          </p:nvSpPr>
          <p:spPr>
            <a:xfrm>
              <a:off x="5220072" y="5373216"/>
              <a:ext cx="648072" cy="576064"/>
            </a:xfrm>
            <a:prstGeom prst="star16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20072" y="5373216"/>
              <a:ext cx="6396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</a:rPr>
                <a:t>15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6300192" y="4365104"/>
            <a:ext cx="648072" cy="584775"/>
            <a:chOff x="4427984" y="5373216"/>
            <a:chExt cx="648072" cy="584775"/>
          </a:xfrm>
        </p:grpSpPr>
        <p:sp>
          <p:nvSpPr>
            <p:cNvPr id="36" name="16-конечная звезда 35"/>
            <p:cNvSpPr/>
            <p:nvPr/>
          </p:nvSpPr>
          <p:spPr>
            <a:xfrm>
              <a:off x="4427984" y="5373216"/>
              <a:ext cx="648072" cy="576064"/>
            </a:xfrm>
            <a:prstGeom prst="star16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427984" y="5373216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</a:rPr>
                <a:t>12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5796136" y="4725144"/>
            <a:ext cx="648072" cy="584775"/>
            <a:chOff x="5796136" y="4725144"/>
            <a:chExt cx="648072" cy="584775"/>
          </a:xfrm>
        </p:grpSpPr>
        <p:sp>
          <p:nvSpPr>
            <p:cNvPr id="29" name="16-конечная звезда 28"/>
            <p:cNvSpPr/>
            <p:nvPr/>
          </p:nvSpPr>
          <p:spPr>
            <a:xfrm>
              <a:off x="5796136" y="4725144"/>
              <a:ext cx="648072" cy="576064"/>
            </a:xfrm>
            <a:prstGeom prst="star16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940152" y="4725144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</a:rPr>
                <a:t>9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5076056" y="4725144"/>
            <a:ext cx="648072" cy="584775"/>
            <a:chOff x="5076056" y="4725144"/>
            <a:chExt cx="648072" cy="584775"/>
          </a:xfrm>
        </p:grpSpPr>
        <p:sp>
          <p:nvSpPr>
            <p:cNvPr id="33" name="16-конечная звезда 32"/>
            <p:cNvSpPr/>
            <p:nvPr/>
          </p:nvSpPr>
          <p:spPr>
            <a:xfrm>
              <a:off x="5076056" y="4725144"/>
              <a:ext cx="648072" cy="576064"/>
            </a:xfrm>
            <a:prstGeom prst="star16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220072" y="4725144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</a:rPr>
                <a:t>6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5652120" y="4077072"/>
            <a:ext cx="648072" cy="584775"/>
            <a:chOff x="4355976" y="4725144"/>
            <a:chExt cx="648072" cy="584775"/>
          </a:xfrm>
        </p:grpSpPr>
        <p:sp>
          <p:nvSpPr>
            <p:cNvPr id="34" name="16-конечная звезда 33"/>
            <p:cNvSpPr/>
            <p:nvPr/>
          </p:nvSpPr>
          <p:spPr>
            <a:xfrm>
              <a:off x="4355976" y="4725144"/>
              <a:ext cx="648072" cy="576064"/>
            </a:xfrm>
            <a:prstGeom prst="star16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499992" y="4725144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</a:rPr>
                <a:t>3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8" name="Содержимое 2"/>
          <p:cNvSpPr txBox="1">
            <a:spLocks/>
          </p:cNvSpPr>
          <p:nvPr/>
        </p:nvSpPr>
        <p:spPr>
          <a:xfrm>
            <a:off x="1403648" y="548680"/>
            <a:ext cx="2016224" cy="6926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 =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0" name="Содержимое 2"/>
          <p:cNvSpPr txBox="1">
            <a:spLocks/>
          </p:cNvSpPr>
          <p:nvPr/>
        </p:nvSpPr>
        <p:spPr>
          <a:xfrm>
            <a:off x="1403648" y="1052736"/>
            <a:ext cx="2016224" cy="6926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 =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Содержимое 2"/>
          <p:cNvSpPr txBox="1">
            <a:spLocks/>
          </p:cNvSpPr>
          <p:nvPr/>
        </p:nvSpPr>
        <p:spPr>
          <a:xfrm>
            <a:off x="1403648" y="1556792"/>
            <a:ext cx="2016224" cy="6926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 =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2" name="Содержимое 2"/>
          <p:cNvSpPr txBox="1">
            <a:spLocks/>
          </p:cNvSpPr>
          <p:nvPr/>
        </p:nvSpPr>
        <p:spPr>
          <a:xfrm>
            <a:off x="1403648" y="2060848"/>
            <a:ext cx="2016224" cy="6926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 =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3" name="Содержимое 2"/>
          <p:cNvSpPr txBox="1">
            <a:spLocks/>
          </p:cNvSpPr>
          <p:nvPr/>
        </p:nvSpPr>
        <p:spPr>
          <a:xfrm>
            <a:off x="1403648" y="2564904"/>
            <a:ext cx="2016224" cy="6926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6 =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4" name="Содержимое 2"/>
          <p:cNvSpPr txBox="1">
            <a:spLocks/>
          </p:cNvSpPr>
          <p:nvPr/>
        </p:nvSpPr>
        <p:spPr>
          <a:xfrm>
            <a:off x="1403648" y="2996952"/>
            <a:ext cx="2016224" cy="6926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 =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5" name="Содержимое 2"/>
          <p:cNvSpPr txBox="1">
            <a:spLocks/>
          </p:cNvSpPr>
          <p:nvPr/>
        </p:nvSpPr>
        <p:spPr>
          <a:xfrm>
            <a:off x="1403648" y="3429000"/>
            <a:ext cx="2016224" cy="6926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8 =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6" name="Содержимое 2"/>
          <p:cNvSpPr txBox="1">
            <a:spLocks/>
          </p:cNvSpPr>
          <p:nvPr/>
        </p:nvSpPr>
        <p:spPr>
          <a:xfrm>
            <a:off x="1403648" y="3933056"/>
            <a:ext cx="2016224" cy="6926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9 =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7" name="Содержимое 2"/>
          <p:cNvSpPr txBox="1">
            <a:spLocks/>
          </p:cNvSpPr>
          <p:nvPr/>
        </p:nvSpPr>
        <p:spPr>
          <a:xfrm>
            <a:off x="1403648" y="4365104"/>
            <a:ext cx="2016224" cy="6926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 =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0" name="Группа 69"/>
          <p:cNvGrpSpPr/>
          <p:nvPr/>
        </p:nvGrpSpPr>
        <p:grpSpPr>
          <a:xfrm>
            <a:off x="6228184" y="4005064"/>
            <a:ext cx="720080" cy="584775"/>
            <a:chOff x="6732240" y="6021288"/>
            <a:chExt cx="720080" cy="584775"/>
          </a:xfrm>
        </p:grpSpPr>
        <p:sp>
          <p:nvSpPr>
            <p:cNvPr id="68" name="16-конечная звезда 67"/>
            <p:cNvSpPr/>
            <p:nvPr/>
          </p:nvSpPr>
          <p:spPr>
            <a:xfrm>
              <a:off x="6732240" y="6021288"/>
              <a:ext cx="648072" cy="576064"/>
            </a:xfrm>
            <a:prstGeom prst="star16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732240" y="6021288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</a:rPr>
                <a:t>30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L -0.2835 -0.58796 " pathEditMode="relative" ptsTypes="AA">
                                      <p:cBhvr>
                                        <p:cTn id="2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-0.25192 -0.59861 " pathEditMode="relative" ptsTypes="AA">
                                      <p:cBhvr>
                                        <p:cTn id="3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-0.3309 -0.525 " pathEditMode="relative" ptsTypes="AA">
                                      <p:cBhvr>
                                        <p:cTn id="5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55556E-6 L -0.38577 -0.39908 " pathEditMode="relative" ptsTypes="AA">
                                      <p:cBhvr>
                                        <p:cTn id="7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2.96296E-6 L -0.45677 -0.31505 " pathEditMode="relative" ptsTypes="AA">
                                      <p:cBhvr>
                                        <p:cTn id="9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0047 L -0.39375 -0.32616 " pathEditMode="relative" ptsTypes="AA">
                                      <p:cBhvr>
                                        <p:cTn id="1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7 L -0.25973 -0.18959 " pathEditMode="relative" ptsTypes="AA">
                                      <p:cBhvr>
                                        <p:cTn id="1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046 L -0.41736 -0.16851 " pathEditMode="relative" ptsTypes="AA">
                                      <p:cBhvr>
                                        <p:cTn id="1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07 L -0.19687 -0.08472 " pathEditMode="relative" ptsTypes="AA">
                                      <p:cBhvr>
                                        <p:cTn id="1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-0.33854 0.05254 " pathEditMode="relative" ptsTypes="AA">
                                      <p:cBhvr>
                                        <p:cTn id="18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8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azitiff.info/uploads/posts/2009-02/thumbs/1235034881_black-sand-beach-on-molokai-hawaii-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 descr="E:\фото школа\P10304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301208"/>
            <a:ext cx="1968929" cy="1095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http://0day.kiev.ua/uploads2/1208854859_1208691864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077072"/>
            <a:ext cx="1593964" cy="1193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E:\необитаемый остров -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908720"/>
            <a:ext cx="1872208" cy="1282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cene3d>
            <a:camera prst="orthographicFront">
              <a:rot lat="300000" lon="20999996" rev="0"/>
            </a:camera>
            <a:lightRig rig="threePt" dir="t"/>
          </a:scene3d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Море математических знаний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Picture 6" descr="http://vkeep.ru/wp-content/uploads/2012/04/k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1340768"/>
            <a:ext cx="504056" cy="484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://www.yugopolis.ru/data/mediadb/2383/0000/0178/17831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2320" y="2996952"/>
            <a:ext cx="1788707" cy="1341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http://images.webpark.ru/uploads54/110405/Nawayo_1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636912"/>
            <a:ext cx="1758584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4" name="Picture 2" descr="http://www.turizm.ru/country_gallery/123/1240.jpe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6176" y="4509120"/>
            <a:ext cx="1753517" cy="1218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4139952" y="177281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Остров сокровищ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3928" y="623731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Школа-интернат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32240" y="393305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Порт «Вопрос-ответ»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2160" y="5517232"/>
            <a:ext cx="313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Пристань «Проверь себя»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429000"/>
            <a:ext cx="212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           Бухта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«Копилка знаний»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c/3/76/547/76547323_Beach_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058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2852936"/>
            <a:ext cx="756083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unset" dir="t"/>
            </a:scene3d>
            <a:sp3d prstMaterial="dkEdge"/>
          </a:bodyPr>
          <a:lstStyle/>
          <a:p>
            <a:pPr algn="ctr"/>
            <a:r>
              <a:rPr lang="ru-RU" sz="9600" b="1" cap="none" spc="0" dirty="0" smtClean="0">
                <a:ln w="10541" cap="rnd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901700" dist="406400" dir="21540000" algn="ctr" rotWithShape="0">
                    <a:srgbClr val="000000">
                      <a:alpha val="78000"/>
                    </a:srgbClr>
                  </a:outerShdw>
                </a:effectLst>
              </a:rPr>
              <a:t>МОЛОДЦЫ!</a:t>
            </a:r>
            <a:endParaRPr lang="ru-RU" sz="9600" b="1" cap="none" spc="0" dirty="0">
              <a:ln w="10541" cap="rnd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  <a:miter lim="800000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901700" dist="406400" dir="21540000" algn="ctr" rotWithShape="0">
                  <a:srgbClr val="000000">
                    <a:alpha val="78000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пианино  дельфи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5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0day.kiev.ua/uploads2/1208854859_1208691864_3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5756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4680520" cy="122413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Экспедиция - 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-396552" y="1412776"/>
            <a:ext cx="5904656" cy="24482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это отправка в даль, поездка с целью получения новых сведений.</a:t>
            </a:r>
            <a:endParaRPr lang="ru-RU" sz="4000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azitiff.info/uploads/posts/2009-02/thumbs/1235034881_black-sand-beach-on-molokai-hawaii-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 descr="E:\фото школа\P10304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301208"/>
            <a:ext cx="1968929" cy="1095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http://0day.kiev.ua/uploads2/1208854859_1208691864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077072"/>
            <a:ext cx="1593964" cy="1193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E:\необитаемый остров -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908720"/>
            <a:ext cx="1872208" cy="1282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cene3d>
            <a:camera prst="orthographicFront">
              <a:rot lat="300000" lon="20999996" rev="0"/>
            </a:camera>
            <a:lightRig rig="threePt" dir="t"/>
          </a:scene3d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Море математических знаний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Picture 6" descr="http://vkeep.ru/wp-content/uploads/2012/04/k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1340768"/>
            <a:ext cx="504056" cy="484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://www.yugopolis.ru/data/mediadb/2383/0000/0178/178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2996952"/>
            <a:ext cx="1788707" cy="1341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http://images.webpark.ru/uploads54/110405/Nawayo_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636912"/>
            <a:ext cx="1758584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4" name="Picture 2" descr="http://www.turizm.ru/country_gallery/123/1240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4509120"/>
            <a:ext cx="1753517" cy="1218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4139952" y="177281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Остров сокровищ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3928" y="623731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Школа-интернат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32240" y="393305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Порт «Вопрос-ответ»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2160" y="5517232"/>
            <a:ext cx="313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Пристань «Проверь себя»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429000"/>
            <a:ext cx="212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           Бухта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«Копилка знаний»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8892480" cy="5472608"/>
          </a:xfrm>
        </p:spPr>
        <p:txBody>
          <a:bodyPr>
            <a:normAutofit lnSpcReduction="10000"/>
          </a:bodyPr>
          <a:lstStyle/>
          <a:p>
            <a:pPr marL="651510" indent="-514350">
              <a:buAutoNum type="arabicPeriod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Подготовка к составлению таблицы умножения </a:t>
            </a:r>
          </a:p>
          <a:p>
            <a:pPr marL="651510" indent="-514350">
              <a:buNone/>
            </a:pPr>
            <a:r>
              <a:rPr lang="ru-RU" sz="3200" dirty="0" smtClean="0"/>
              <a:t>(проверить необходимые знания)</a:t>
            </a:r>
          </a:p>
          <a:p>
            <a:pPr marL="651510" indent="-514350">
              <a:buFont typeface="+mj-lt"/>
              <a:buAutoNum type="arabicPeriod" startAt="2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Составление таблицы умножения на 3 </a:t>
            </a:r>
          </a:p>
          <a:p>
            <a:pPr marL="651510" indent="-514350">
              <a:buNone/>
            </a:pPr>
            <a:r>
              <a:rPr lang="ru-RU" sz="3200" dirty="0" smtClean="0"/>
              <a:t>(высказывать свое мнение, принимать решение, находить удобный способ)</a:t>
            </a:r>
          </a:p>
          <a:p>
            <a:pPr marL="651510" indent="-514350">
              <a:buFont typeface="+mj-lt"/>
              <a:buAutoNum type="arabicPeriod" startAt="3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Применение на практике</a:t>
            </a:r>
          </a:p>
          <a:p>
            <a:pPr marL="651510" indent="-514350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smtClean="0"/>
              <a:t>(учиться применять и использовать составленную таблицу умножения)</a:t>
            </a:r>
          </a:p>
          <a:p>
            <a:pPr marL="651510" indent="-514350">
              <a:buFont typeface="+mj-lt"/>
              <a:buAutoNum type="arabicPeriod" startAt="4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Запомнить таблицу умножения на 3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 smtClean="0"/>
              <a:t>ПРАВИЛА: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9001000" cy="4709160"/>
          </a:xfrm>
        </p:spPr>
        <p:txBody>
          <a:bodyPr>
            <a:noAutofit/>
          </a:bodyPr>
          <a:lstStyle/>
          <a:p>
            <a:r>
              <a:rPr lang="ru-RU" sz="4700" dirty="0" smtClean="0"/>
              <a:t>Быть очень внимательным, находчивым и сообразительным</a:t>
            </a:r>
          </a:p>
          <a:p>
            <a:r>
              <a:rPr lang="ru-RU" sz="4700" dirty="0" smtClean="0"/>
              <a:t>Правильно выполнять задания</a:t>
            </a:r>
          </a:p>
          <a:p>
            <a:r>
              <a:rPr lang="ru-RU" sz="4700" dirty="0" smtClean="0"/>
              <a:t>Не допускать ошибок</a:t>
            </a:r>
          </a:p>
          <a:p>
            <a:r>
              <a:rPr lang="ru-RU" sz="4700" dirty="0" smtClean="0"/>
              <a:t>Помогать и уважать друг друга</a:t>
            </a:r>
            <a:endParaRPr lang="ru-RU" sz="4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images.webpark.ru/uploads54/110405/Nawayo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Бухта «Копилка знаний»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482" name="AutoShape 2" descr="data:image/jpeg;base64,/9j/4AAQSkZJRgABAQAAAQABAAD/2wCEAAkGBhQSERUUExQWFRUWFxoYFhgXGBcYGBgXGBgYFhcYFBoYHCYeFxsjGRQYHy8gIycpLCwsFR8xNTAqNSYrLCkBCQoKDgwOGg8PGiwkHCQsLCkpLCksKSksKSksLCksKSwsLCksLCksKSwsLCkpKSwpLCwpLCwpKSkpKSksLCwpLP/AABEIAMIBAwMBIgACEQEDEQH/xAAbAAACAwEBAQAAAAAAAAAAAAAEBQIDBgABB//EADwQAAEDAgQDBgUDBAAFBQAAAAEAAhEDIQQSMUEFUWETInGBkaEGMrHB8EJS0RQj4fEVM2KCkgdyc6LS/8QAGgEAAwEBAQEAAAAAAAAAAAAAAQIDAAQFBv/EACoRAAICAQMEAAUFAQAAAAAAAAABAhExAxIhBBNBUSIyQlJhFHGBkeEF/9oADAMBAAIRAxEAPwDLHjArVQ2oA4tGVuYk2BkNnUC5/wDI6WTSjxmpTY3K0ESJ74n5o0ndsLNVOAkXplwI2cW28xp5qrEYyoKgDgCdCLROu2mijFJqkFcZPoXCfiB1SoymQbtcSSIOYQRv+2U9FRfOfhmvUOLZq1kOtNhLTHlIC3+ZdkHxyc8lyE9qisDxN1J4c3Uc9L80tzrs6pkU2eF+L2n52EdW39imFP4ioEfPHiD/AAvnwrL01FPYht7PpNDiNN5hr2k8pv6IiV8t/qSEyofEFZtg8x1g/WUHpjdw+gZl5mWXw3xXFqgnq3+E6pYwPaHNMg6FKo2beHZ152iD7ZeGsm7YN4Yai8NVBGqomsm7YN4d2yia6BNZRNZN2wbw/wDqFH+oQBrKJrIrTBvDziV4cQl5rKJrpu2hd4wOJUTiUvNdRNdHtoG5jA4lROIQBrKJrplBA3MOOIUDiECaygaybagbg12IVbsSgjWVbqyNAsNdiVU7EoJ1ZVOqo0Cw44lclprLkaDZ8mxVamWguObkbzfwg7IelFRsWJFwSL8tReRG/RK8FXqFuVrxAEgH6IhhIDp1MRz2kT0NvJeTCG07pSsZ8NxmWswgjVvn+St+16+X0anfY+/dcJHMbfZfRadbcQrQEmHtqhe5kIHqZq+YTki7MvC6LhUuqDmq3POiKMECpdXU6mp8kvFVX06hI80WZBNOrKM4Txo0Xxqw6j7jqgKdMw52kff81Q5B5W8EFkzR9AwvE2VAC1wPTceIV3ar5x2pB38k84dx5wHf7w06j+VYTk1JqqJqoRmJBEgyFxqpgBPaqJqoY1VA1UQBXaqJqoU1VE1VjBRqqBrIY1VE1ETBXbKJqoU1FE1ETBRqrw1UIaq87VYASaqiaiGNVRNVExeairdUVBqqDqiwC11RVueqnVFW56wC3tF6hu0XLBPl+Ko03ZctPsO980WzagE7g/6XlbD5P1Zx5aE++iFwfFG1QaVS2Y2cNtx7gequw1EkVKcz2biJGpEz/PovNSpcHc3bAf6iA7W5EcwNvPRbP4e4uKjA0jvNAPiNJ+ywpbe4I6eHJMeE1yyuCLiQZn9B+bxgE/8AihF0wPk+hZhtquNe0Kpr9tfdS7P8/lWUiVFtOr+X2Xrneiqp03HQT9f8o9uC7uYuAAtJm6xkrAy7b7I7h+Bc86H85qt1AknIMwaASRoB1OgKLpY3KAZAdNy3MbdQQATvqj+xlXkZ/wBA0NubEXnU9I39knNHKMp0vflynkrMTxHN+p3QwB6iT9VGvjmvEEvMxm7rW3EGQcxv1jfRaMZIMpRYEarZgnT8spMxAvvf/VtV1TDNLu7mj/qIJ8yAPoiKGEAV6Jbg7g2KOaDLWnUx6Jr2w5yllK2itFRGgZDO2XGqgzVXdoiAKNZRNVLcTxVjPmd5C8eiXnipqy1rgw2AE3dOpnkACVGetGP5Y8dNsdYniLKYl7gPH+NUKeO0v3TvYGI0vyWcZRdBc53ekBrbkm9yPQ+inisBU7M2lwEwNcom87zBUH1E2+Cy0UaT/ijCQA6ZEyNPXyKl/Xs/c31CwFehVYW5sxEB0iYiYv1kH1CINNzXEyD3QY1i4F+t03emvQvaRuW4gHQg+BXhqLCVa1Sm79rpud4kwZ00KOwfGq7g4yLGADHqDomXU0viQr0vRrDUUe0WexfHnsphzmiSY1Hlv02kKTuOkfMB8s5tteU2F4R/VQFelIel6rL0p/44MgcGzm+UDra/K66vxtjddDvM39NNb9Ey6nTB2pDJz1W56FocRZU+V0xr08VYXq8ZKWCbTRPOuVWdcmMfK/hvCf3ZcD3RItbWL/my0tVsOdkEEiSRvfQ8xH0CBwTw0wLTfpMz9UfRnLMXIBOnnfw2XBHB2SyIcThxL+h+8hR4cw5g50jKDtM6yOuqL4nAZI1Do8jrO529UPhqgzBsTlMzrZ99PS6RhRuuGVqTqTHHeZg8uaeh1AN7kSQLa+tlkPhzHGnV7ti7mGkte39sgx4j+FpH8RqOMue/1KrGO5WJKW1hmB4RnLnPBpNA7pJjMb2aHFsjrtZeYoZA0Qwxp8rvUAuaT6pe55Jk68zqvSVZQ9knL0TqYhztSdraC1hYWsqlILgE4h5C9axSUmomLqQRDEOwq1tRYwS0qWbnCGdXAEkwBvoq31ybMjxP0gbpXJLIyTeCeMx7KYlx10G58Ah8LWq1mnRjZjm/vWk/tVGKwIBENzPfMuMz0j9u3km/DKQoQTLjAzTeTI73IQAdOZXHqTcjohppZFXEsDSotAcbxnIkZ3A91oGYGxyk2NgRYyl3C8G1zi9pJbqJ1sHEjTWB7px8TNNZxeCA4Wa68DKBAtpoSJ5+i3h1U5cpcS7mLy39pnxuZmwCikVb5DeFAEO0MNIk3gfySYt1RVbDjs6bjmzGmWzMgCCCBHh11QeGrgRbUQfUnbboiMRXLmATvb0/PZUoF8FNSi1wLbRli23dtr1Q/DeEh8yDIYDA1JGhk7AAnyCKqXn/ABrv1ROGNxDjpB031hFrgUGx+GDTTcMoztg/LBI6EdY8lF3w0KlEPYWteCQdswDc21tbacro3iFIy2mLxZulv1a7bqzHtyNpta4jukkjQOJEwPQz08UkuVQ6MVUxDqTmyIJcTreLidQALHcqNBtN5zWl2YXA+gEeJWtqYRryczZa4Cx2hoBjkbG45rP/ABJ8LmjBZDmxMSAWbkHn4pHBfyBoCNOwALbCMrWxIbE3ufLqgHUy8m4MDLANydhrBEwZ0VQxNRk5QWgnlIvcgek+SMwlV2pkNdzG89wCIPWJOmi1OHImSprXBmUVACTmIHygz6E+HNGUOLFhDQ4khpLuRtyNgPDogMNUaXjMCKdwDmd3iLyY+bWNvZEvcS/I0w7NcNaGuywLCR4SZKDYBlS401wBzNbI0IJI8bhclD8RWcSWuYATYOLJ8+fivU3cn9z/AL/wFL0KmumOQE7Jtg32g8hHpt5LMYKvnaBuPp/ELQ4C41+XkrpjNcFH9J2ZeSZBdve3Lrcm3glfEMHlcbXy92+2vsEfiZzWOxJ5T/iEJxTEkOpujYt6bGD6pXRqCOGB+cVGm7Q0uF+91G14jyW6pPD2hzdDosTwkFzROli2DcEfmn8LScMxYbLSQBqNgJOnr9VTSlToXUVq0NgpwotdK4OXUcxJcFEFeyiYnC4FVvqQP41XlCqHdDyP5CVySyFRbwEBSLjIa35jpe3oq2XMWI+1xZGNpiWSPlB2g2FvO6jPW8RLR0vuLK+Da1jyJzWi8xcSRtoSk/DwZI338tU2xOO7vyjvHw290JSaG3JgkSRsBbVQu8lqrBc1xLwDaPaP8BFYkgmbx6HTcFAh9rAm5AhERIv0tvZKEFxbWmxEzMg3uDp1Q2FpwRFhH+NvJc+puTYk8+oV1NwaN9LCPumwLkhRbDoGg/nRXvaJAET1EKVDBB24A3kgAnoDrZDizyB1iOmkImqjzEOh0bgXv5LzCYsSJ569AF2IiJGsQfXwUsJRDRJ5IgC6OLAdIiSDrPsPzQKGIqknvDb2OuisbUEyBHsuYzOfz36TCShg3hRDiAZgAmB05ID42aXQ3KczjJEGzYhum8DfcJ1wakO1a2BGa/hqUL8QMD6xaSc1g0GZjlv+FJ9RT6T5s7O+qKbQWzAE90wBJk8yPotRxj4baBTNIjNlDy2IzASJG05YnxlQrUwDJAlrpHPlb82TptPO/DuMBgzCd4mTHjZGQkVkwoZkcGFpFQEQDmBa0C8zJGvmp0c0F8Ol4mBYyO7cx8tgACdyttjOBVMXTdVc5jagdFPu93JeSYg/rEG9mlYLE4WIFQ/qiWkwRoA2RAE7qEl5M40Uv4o0EzlnqJPrluvFYK+HZ3XUJIsSbz1krlrX2sUyZwj6RmLc9oTXA8SJOQCPyYQmLtTzAyCY8o0PRB4LEgPabCDqujyY0FdkRHLXr+X80BxCjmaHC7RZ3SREx5AprXOamHW56aiJH1Q2HIIg3BEEeuqPmgvBHDPYzMRoI7syRYAkdIKYjFMkTGVwAA52SJpFIvaRmDmwOeXYnw0V7Gd0XJAcCDpLSCNtImPJYCNBhOJEAuDiQ0mdT9deSY0OLE6jw29kg7VrYg2I3sbjQkDn4Iqk6xM3B+u3hb3VVJrAjivI8ZxCZ7pEdWmfCLqIxZB1BHVKadfQ68/8ImnX5rOUvZlFIYNrOPMfnuvBVixPPXT15qht9DC9xFUCJ1A206KbHQXTxBBBnQge+n5zTmvUv05jqbz4LPcIYXOvznoTsPzknFPNLiPX811SNDpl+JEhpmQbjc6CPqhcRXyxbWQfDp6q5j7AawD9V7xLCtIaQBcz1m2qKAzzDVIAsYvMC9/rf6L2viGvnyj7x6KbKTg2SRpf/NkOWyTb05FYxRiCSIndV0yYkuF+fqNuiIxDAxvjzHPUoGq6wm1/yfzknyKMaYdmaAGDcklt7ReTO/NX4vCgNzEEOJ7o5AG5N55j10hKaVFz3AZhc3JvbfbkisRXJqZZsIaPTQ/n8JPI3grpvBuQRrb81/wiaBdExbpcz5dUCCQSYFiYjTr4XKtpV3AxpbaPYbJxQyqQSRbQbdOYRmEJpiWidBckWv8AbZAYfvSTMXjyV9JpkEgg3yi41BueYgEeaVhRr+AODyXkAhosbgXkadAPdIuL4lnbOEEFxmYsAYLtNSADY8014Ex5a4OzXGsxpsCDvfZIeIUP6iqQ1zjoDAtmDtpN5EcjYqKyVeDF8UNVj8zXlzCRa8kTMkEaneDutZXxwp4em1rv7lzOYQ1stm4k3nW2nSwfGOH9mxrnVc/9zNY6ZQbbm89Re26zFaoA8wbExoWgj3totKV8ITHJ9B4ljeywppUbEtk5SXBpd3nNJm1vMx1WKfhS+i01G2kZSQ4Q6b3jvCMp0O3NHcPxOaiKPy98Euk31guiwALtN7LytgMQxrpIgTAOWXCBIIP6b2kfqEKdjmfFKLS09czv4K5VVKJnutbG12f/AJXJtonAFRjsmxBG4N7zM9RbTql2O4Y11QuZDGmTpYGJgRpv6KYzUszZEiRaCPEG4II0jmqTiSDTBEw64iZhXFeRjhKhdSawGHAgOGtp+4UsWYdI0gTHP5VbUpiC9oHegnSbkCRyEgWVdZwgieYHWZRwzZRbgqpc17Yy3Ga3zAB0SdxeY6pZTePkAnUQLi9/SQmmCfBy84H+Uk4dWDahzEgsmwEyQYIPui3QqyMsDiQ4N/cAQeQ5z4pjhqovNpgJZgsJlquiI2mZgm3jEeyKra2tO3UIxZmGEwRF0XTrW5pUx5Gvmihp0O83RMMKNQa3C8qVASNEvoViCYPrKs7Qk6goBG+Dr5WgQNU1oYkQdvzx8llaOIM/n3TehihAnVTY6HGDGbTTfop46oJMaiLj1+iEwWKIacpPXwj05qDq0vmPPrvMLLJngLq13R8xHQ3vO0+KrGJLSGySOVo9EHWrwRew0GYm/hNlVQqi+w6iY8EwoXi6vega6kn+Z5INxNpIA5qdOsATYzzmLIetW/NUUBhdNzWic145ef0VdLE5jpIB30EoY4rSwdvcTeN1dSrw090Dl/sHqsYvfXEkgCNBqYt/KjnIPna17IV9SG873VjcTef4KIBjRcQItCc0KwLwJGXfa0beQjyWaFccgD0t9LH0THg4aarQSbnpfl9Nkshom6w2IDabnie40uIknQEAEn81WJxvFi1jw0NOYucRbV1jfkLCfNavH139k9lJoywQ43km4MExI2nn4LI4p2UZHtGUOGdxEzIuCDvf2UYotLAu4NwGhkL6oe5xE9mXOEA6SBci5Ot7aqjiPC+yfTIpjKO8A4klwBkFwIBiBGXUXC0LazKYLiGkgAhtiZDbucDoRyNrxGyDwOCbXqh1QmA0FwebBt2NbOpO/kfPS5EoMY2kKTWOaC+pT7U3i058jmjW8ew2VPFquekCXHvCbggGzQJFrd38ghU0WS97S6TTMU3kkQ14IaD4W15BUVKYdkY1znEd0aulxPUm5JuOqCVZGsqwnD2PYHANg8mti1ut7X6yuT92LZR/tsbDWgCO6LxJN+ZJPmuW3SNsPlfGm5qbTAzN+Y7359AdvpeVWHxADp129dY9CmPFQ4fP8oJBgzb9N/BJavceRMjbwP57Kz4JWaEDNSdl/bafL+EOx4I5Wv0OxQeH4kSMsaxf2VwN3TykeV0U7QC/B1SXC5BH2iyV4khlfM3vDMTB8THkjaIh4I1PPppogcRXh5aRYOJB3s7UFCTAHYXE5wcou0AgE/pi9+QsfMpnhm91+cQ6ZEGbambxKV4Wu0PbmOocCYy9wiZPOE4w1Br2RnhwBkCBo7cdbSEyCVsEAKQfMBVOdFuVvNVOrBskm33RMHF19o8VdSbvrf3ShnE2E/4sUR/WNO+35ogYNa6dBfeUxwzQYASXDYpv6Q4TyEyjsLiA03t42PklYyHoaW/X0KnSJu4ax76ac11KrNwZ+6nlAZJiftP4NkiHZRToudJG5uTc/wDbOm91Y3DjQi3XXy/IVJqkaGSbxpEiY9ApjFEC4gCbwdbi1vyVQmXVXMaC3uxuBrPjedfJL/6IO+WQdbxbxA2ur21AR8sded9goVcaGAi3iDr4ooAI5hECxm0x9SRYW1PMK3E4UNZJPeubct/ePVdTrAtnn9Nft7qupic2umkdFubNwUurHLa4+q8GItANrfdCVLki8TzVTSQdfVMAc0HjrKYYGrkIduCD6XSGnXG/rsmNHE3DZMctbJGMj6NTrM7EViZnvAHaCQIyj9zid/us3jseK9W0Q0+BLjrYkEmG6klG4biIOBM90MqNaI5OzOaT/wBw84CQWzZtGNDcoO5knNMbkk9VGKKt8BTOGguLqViTDgQHtdfQTcG2otYWU35gxrQ4NL5OkXFoE7jKUuZxIhzmCwLidL/9WukxoinYxwGUd46kNj00nXYJqYtojWDGktZLiRLjeJaYuToI6/VFcKpiiXYl4ADI7Ns5v7hJ70DTug/7CHqUA7II7z4bGwDtXEDkBv8At5qj4hwrBlZTd/bAN7ku/uGNNTBHrdLl0N+QyhxZxbJNOTJ73zXJ1sVyUUsI0gG46AW9rDwXLWhbYsxVNopPDxmtYwYvprrafMa2WGxmG3Fw1oHWOa3nCuKOpn5nZQIhrttTHLUmQmGP4bhcaKeUtw9YMLMxa1rajiRAqMYMpm/ebBlwkKjYu2z5zw0gjLpJjrBsY8k0OGALgJLS0kTqOft9Ev4v8P1sHUyVhlJ7zSCHBzToQR94PMKVDiAkab2ve0EeYWjLwKXsMif92O6o45SILHWymQIN5BkyI69VLCv75gRMxPXT2V2JodpTifluDyMX8j9gjlGZRRJL2WggQZvMTBg+YTJrGCqXgmWCHRp3gD/ISvFVzEgxZpbvcau57H1KK4ZTYaVS7i50TuQOfut+ABfFw/OCwghw2FxBiD5KpvCXv+aT6fTwRfB8Rmfk5SOvKRz0H4E5dw+oXd0kDy0/Ou6YIro8HaNr9N/BO8DwMG8ev3GsphguFhg6zPrt1800oURaw5gRofuUA0CcM+HaZNwSOndvcb9QnFHgtHek2IuCS8zvewRFIwNhC8djG6JMjoXYvgNMS6k3KeQmD5T7pBiK19Nft/pampUnQeqW4jhDajrAyeW58Fqoz5E9Vu49+u3ghK5I0PlNv8phxbhz6DZdcbnl/wC7loklTGsnUa81SKJSasuqViSM0rypGVSc5lpcR5yFVXqSAA/XomFJGqAAI/I6IeqdD4e/57KeUA3N1Ko4GL/7RMZTHcQeKjxMQ4i3Q81W3i1Tc5h1/lUV3S9x5uP1XrGKqhZNzoZYTjJ0dba9x6rR4GsI+4WO7JX4bEPpmWny2QlpPwaOqvJ9M4fmdTewEAGHX0OSTeRyc4+SjiKbWtfLyXC/rAGnOfQJJwfj7Kjcru67SN9FM40DMCbOje+0WIPguba7OjcqGOGwweZpSw5XTNx8okzM3mNN0fUZTAygS54Gczdp17g52Pkb8hRwQZWnKQZIFyRqR6WHuieG4I9s4kfK0nWznR3Wgg3FxPISlkNEbswwphzZPalkZjq1pBIbLYDTInQRmHJZXD4TM8g6MzOcBAIbr5XIA5yFp8Rxd+HoZoBfUc6R0AMkEH9zx0sUlw3aVWBriAJlxj9RmM1pJ9rnRJHhWO6wLcTjCHEfL0FgBsBH131XIur8POk/3Sb/ALQPYgrk1oHJ804Zjcr4cTG0bkGQD05+a01HOWnK7SwNu6evnsshhqBLMzrAnuuJ6aQnWBxZp5Wk93MIjML6zpcELASDsVTqYim5lame0H/KLQcrjpAAGpIG15vsVi8Q0tceWy+sYfEOruaxpDgRIuYBBnvSI1v5rEfEvBxTqPY4RJlpgx4A6EcjyhFVgWS8ifDYkwIO4T/AaDqR72/x5LMsp3iR12T3BV4EawRp5pkADxeDcHQXC0i9tDeJ8fZWV29m4QbloggwIiIPt6Izi2GnvDx8TEfUeyVMxWYtnYj00P50WfAg94Sx1JzHA5wZcejv1DoDsVvqThAOx0WB4c8tY1puP1bnnrHQ+gTJ2PqvZ2FPu3LS8m+XaNPDwCYZGiwfxFRfV7JrpdmLQdpuYG5sDfRPRa5WG4F8IPo1M73NMaRbXVbOlJu5K2Mi5mZ8/pG07jn4oinSA/Pqqg9W0qRdvA3P8cykGwe1WgXJCtw1QUgajxt3Rv1MeyhUxYpXFhtOro+ySY/i76sghoHQfkeS6tHQcnbOLqOpUFSyR4hxB1SRo2fHXnzSapgWHVoKOp0iYAuSYAFyTBJgamwN1GozaII9V6UYxwePOU38TFFfgdMiwg9CQlGM4fUbo93rK1RQeNAhF6MX4DHXnHyZF9F8/MZ5yVRUw7tySn/9NOyoqYU8kr6eJddVIRf0ysGHTF9DoqzTWWkkF67YH2RVlOiiMq9AR7aB3Gy7D8JDt4TDD8EYAe0BfyvcHnKGwr04oPkKnYhLKOWfU6sHwzsFxN1Fgp5czQ4Fsm8AyA619SjsNx+sw9o6lDflmnDgBFwRMieZ9FQaYKhTY5hlji0xB6g2IPRcup0N/KdOj/02uJmmr1GYqpTY2o0BlIF7pmASCSIJnvVIAtfXozwfD6ZY1gDobmIzgB13AAxAkwyQdICwuIxzyGgta0tPz0g2nUItZzg05hYG4N1PD/FlSl3cmduXLc5Tvd2XuuMnWBouCfS6kfB6un1mjPybvK3YmNvl+91yytP42bA/tvHQNB9wuXPsfo6e7D2YzD4dlJgysDjI+ZufWRcG2nIIqpiWuyh7QIsCGhsbxax/yiG4QOB74cd9AQdIgJe57qbjTygu0k3v5mxQsNFmA4nke4aconyIPL+U2x/DX12kscG5W6OMOIsIv83geeu6zeKa912jMRqG8uf+kXhMbV+WIIgA5gDfb31nQRqoyThcomzwZ3iOCDJBBD/CPVWYKoGtgxfRPeM8KNeiXioDUpNzPYZzGDByuiDzAnw2nIDEnRXhNyVk3GjRUsQHMIdsRdKDhiS/LHcBt0C8p4naTBP8eqLdVc1+ZgIB3gwSQRB5G0Jk74FI4TGHMCDrreBI6rRjDtfGeTcGbaTr4wFkajTmJbeZNrdTotDhsU4UWVW9+8ETpM+aaIT6FRuO8jaV1n+A8TFanN5Fr6lafB05bJMN06k9FqbwNaWQzhNAOeS7Ro8pP5Kr4ziYkz3ZgR9EvxGNIlrWw3nrr1O6W1a02krs0tG1ycGv1FcIhiMRJv5IqhTyAGoxpYSRmmXTE2g9QhQ2VZ/woZczKrWndp16WcD6jTZdbTS4POg023LILjOHMJ1vsWkieVwo06EWLi7q4yfUq6qSDBju2tooFWSWSMm8eCDwhK1MlEu1XJyYB2HRcaCPUHeKIUxY/CAoarhAmbqfkqKzUB0xRVwhCGypzlsha2GiFqHUqB6DCnGFdzQdGEZThUiqObVlYcCuKobUUu0VaOQ5yqewFTc5QJWcUFNoHOGC5XErxJ24le5L2MOHYU9mS+m1xEEkPacmoBLbWJ3Lh4OmEPV7Foq16rTWIIc7szoCBAcDo0QTPIDyH4dQa5kBrwCWzJiTNjAAn5xrz1TDFcLnumo2k4AtNPvDNOmcm2/PQwNTPx+GfdPkSYHFUaz3GkHNINtDI103jl0RA4SO0/vvykxkH6tQRodPPkOaBwXwzWp1wDQGY/KAZzC0FrWm9t9Oa0eJ47XoZHVaJaxpyhpB1F4NoaJibSdLiwMnfAsUhXT4RWpte57JpVMzA6MzR3rd5wse6Y0I21WJx3CorFrQSBdwGrQD3ttPJfW8P/6ihkBtMioWDMWvOUug97IABqdLaDksv8Q8UOKeagYGyA1wENLiXMa4viCXEiJ1hx200ZOKqhZQMr/RU6YzXeQRA0b/AN5i20jrHVNMNgW1sOGtLwAczxl+ZwJgf/aJ0up4im2AGWMjtIccgDYkDu5vmBMfwnD8YKdOSQ5xIJdvcAOgakkX2m/kj1KNsVmRZgalOqQ5mmsEFoBMWIkIrhwDWlrT80gCRtMT0t7LQYarSeSH6Ftg+9gIFrd7QiDfLshafAmF5dSdFNg706yQS1oixNunO8qsNVYYktNrAf8ACTnsqZXwMxy30ANwfotTj+IjLkabD3PP7+aztKiA4EXiAL6AG2YnnqiHDUyPUcp31XfoU2cfUuUVwFduTqZXA72QIrK1tRemlR4sm2Gh9lwqbqgOUnOgJhDiVBz1Bzh4ldn6ImJSFXUb/heHmUPUeSmQC0PPNeVCqs68e5EFFhPNVnVQc5XUGyYWGPG0uirxFIERCYtpiEDiEUCxXVbBXrK69rtkqprVRCNBrK4PMe6tAH7h7/dBMpq2ExJpBPZlRdI1VTah5qwYp3NMTpEcy5canRcsGhLQxDi9kucZdeSb97fmtXxI/wBtx3MSd9Y+i5cviz7/AMM13wdWc6jRlxMVYEkmAO0AA5CAPRT+OnRUogWBD5G14B9jC5cpL5h5ZMF8UYZjMYQxrWjIDDQAJk3gb2SzhQzVodcdnVN73FJ5B8ZXLlT6WSYPTH/IHOnTnrPaTPiq67v7Z/8AkP3XLlNm9gBquAsSO9zPI/yfVNatQ3En5Tv1Z/J9SuXIy8E3gacHMvpzu4A+HZOP1umVYfJ+bLxcuvp8keo+UG3VrdfRerl76PnJZLWG6sq6BerkxMGqKTDZcuWMRqKmpoVy5OYpBspVNAvFywEQGvkpUSuXLIdjGge6qMWuXIkhVW1UFy5UQGXU1aR9P5XLkSRSuC8XJ0TOJXLlyUx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7" descr="http://0day.kiev.ua/uploads2/1208854859_1208691864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5455924"/>
            <a:ext cx="1872208" cy="1402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2 0.03958 C -0.11441 0.02939 -0.11389 0.02824 -0.11927 0.02106 C -0.12309 0.01111 -0.12622 0.00115 -0.1283 -0.00973 C -0.13038 -0.02061 -0.13073 -0.03149 -0.13733 -0.03913 C -0.14219 -0.04445 -0.15035 -0.04468 -0.15625 -0.04561 C -0.16094 -0.04514 -0.16563 -0.04561 -0.17032 -0.04445 C -0.17413 -0.04352 -0.17674 -0.03542 -0.17934 -0.03241 C -0.18177 -0.02963 -0.1849 -0.02848 -0.18733 -0.0257 C -0.19636 -0.01551 -0.19966 -0.0125 -0.21129 -0.01112 C -0.21962 -0.01297 -0.21788 -0.01621 -0.22032 -0.0257 C -0.22101 -0.03334 -0.22101 -0.0426 -0.22622 -0.047 C -0.23056 -0.0551 -0.23229 -0.05672 -0.23733 -0.06297 C -0.24358 -0.0801 -0.24775 -0.07686 -0.26025 -0.08033 C -0.28386 -0.07871 -0.27969 -0.08195 -0.29427 -0.06829 C -0.30191 -0.05255 -0.30625 -0.04213 -0.32118 -0.03774 C -0.32136 -0.03774 -0.33195 -0.0382 -0.33525 -0.04028 C -0.34254 -0.04514 -0.3474 -0.05579 -0.35434 -0.06158 C -0.3566 -0.07269 -0.35417 -0.07061 -0.36233 -0.07778 C -0.36302 -0.08797 -0.36407 -0.09584 -0.36823 -0.1044 C -0.36962 -0.11112 -0.37188 -0.11389 -0.37622 -0.1176 C -0.38177 -0.12848 -0.39931 -0.13727 -0.40834 -0.13913 C -0.41545 -0.14329 -0.42275 -0.14769 -0.4283 -0.1551 " pathEditMode="relative" ptsTypes="fffffffffffffffffffff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Продолжить ряд чисел:</a:t>
            </a:r>
            <a:endParaRPr lang="ru-RU" sz="4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434" name="AutoShape 2" descr="data:image/jpeg;base64,/9j/4AAQSkZJRgABAQAAAQABAAD/2wCEAAkGBhQSERUUExQWFRUWFxoYFhgXGBcYGBgXGBgYFhcYFBoYHCYeFxsjGRQYHy8gIycpLCwsFR8xNTAqNSYrLCkBCQoKDgwOGg8PGiwkHCQsLCkpLCksKSksKSksLCksKSwsLCksLCksKSwsLCkpKSwpLCwpLCwpKSkpKSksLCwpLP/AABEIAMIBAwMBIgACEQEDEQH/xAAbAAACAwEBAQAAAAAAAAAAAAAEBQIDBgABB//EADwQAAEDAgQDBgUDBAAFBQAAAAEAAhEDIQQSMUEFUWETInGBkaEGMrHB8EJS0RQj4fEVM2KCkgdyc6LS/8QAGgEAAwEBAQEAAAAAAAAAAAAAAQIDAAQFBv/EACoRAAICAQMEAAUFAQAAAAAAAAABAhExAxIhBBNBUSIyQlJhFHGBkeEF/9oADAMBAAIRAxEAPwDLHjArVQ2oA4tGVuYk2BkNnUC5/wDI6WTSjxmpTY3K0ESJ74n5o0ndsLNVOAkXplwI2cW28xp5qrEYyoKgDgCdCLROu2mijFJqkFcZPoXCfiB1SoymQbtcSSIOYQRv+2U9FRfOfhmvUOLZq1kOtNhLTHlIC3+ZdkHxyc8lyE9qisDxN1J4c3Uc9L80tzrs6pkU2eF+L2n52EdW39imFP4ioEfPHiD/AAvnwrL01FPYht7PpNDiNN5hr2k8pv6IiV8t/qSEyofEFZtg8x1g/WUHpjdw+gZl5mWXw3xXFqgnq3+E6pYwPaHNMg6FKo2beHZ152iD7ZeGsm7YN4Yai8NVBGqomsm7YN4d2yia6BNZRNZN2wbw/wDqFH+oQBrKJrIrTBvDziV4cQl5rKJrpu2hd4wOJUTiUvNdRNdHtoG5jA4lROIQBrKJrplBA3MOOIUDiECaygaybagbg12IVbsSgjWVbqyNAsNdiVU7EoJ1ZVOqo0Cw44lclprLkaDZ8mxVamWguObkbzfwg7IelFRsWJFwSL8tReRG/RK8FXqFuVrxAEgH6IhhIDp1MRz2kT0NvJeTCG07pSsZ8NxmWswgjVvn+St+16+X0anfY+/dcJHMbfZfRadbcQrQEmHtqhe5kIHqZq+YTki7MvC6LhUuqDmq3POiKMECpdXU6mp8kvFVX06hI80WZBNOrKM4Txo0Xxqw6j7jqgKdMw52kff81Q5B5W8EFkzR9AwvE2VAC1wPTceIV3ar5x2pB38k84dx5wHf7w06j+VYTk1JqqJqoRmJBEgyFxqpgBPaqJqoY1VA1UQBXaqJqoU1VE1VjBRqqBrIY1VE1ETBXbKJqoU1FE1ETBRqrw1UIaq87VYASaqiaiGNVRNVExeairdUVBqqDqiwC11RVueqnVFW56wC3tF6hu0XLBPl+Ko03ZctPsO980WzagE7g/6XlbD5P1Zx5aE++iFwfFG1QaVS2Y2cNtx7gequw1EkVKcz2biJGpEz/PovNSpcHc3bAf6iA7W5EcwNvPRbP4e4uKjA0jvNAPiNJ+ywpbe4I6eHJMeE1yyuCLiQZn9B+bxgE/8AihF0wPk+hZhtquNe0Kpr9tfdS7P8/lWUiVFtOr+X2Xrneiqp03HQT9f8o9uC7uYuAAtJm6xkrAy7b7I7h+Bc86H85qt1AknIMwaASRoB1OgKLpY3KAZAdNy3MbdQQATvqj+xlXkZ/wBA0NubEXnU9I39knNHKMp0vflynkrMTxHN+p3QwB6iT9VGvjmvEEvMxm7rW3EGQcxv1jfRaMZIMpRYEarZgnT8spMxAvvf/VtV1TDNLu7mj/qIJ8yAPoiKGEAV6Jbg7g2KOaDLWnUx6Jr2w5yllK2itFRGgZDO2XGqgzVXdoiAKNZRNVLcTxVjPmd5C8eiXnipqy1rgw2AE3dOpnkACVGetGP5Y8dNsdYniLKYl7gPH+NUKeO0v3TvYGI0vyWcZRdBc53ekBrbkm9yPQ+inisBU7M2lwEwNcom87zBUH1E2+Cy0UaT/ijCQA6ZEyNPXyKl/Xs/c31CwFehVYW5sxEB0iYiYv1kH1CINNzXEyD3QY1i4F+t03emvQvaRuW4gHQg+BXhqLCVa1Sm79rpud4kwZ00KOwfGq7g4yLGADHqDomXU0viQr0vRrDUUe0WexfHnsphzmiSY1Hlv02kKTuOkfMB8s5tteU2F4R/VQFelIel6rL0p/44MgcGzm+UDra/K66vxtjddDvM39NNb9Ey6nTB2pDJz1W56FocRZU+V0xr08VYXq8ZKWCbTRPOuVWdcmMfK/hvCf3ZcD3RItbWL/my0tVsOdkEEiSRvfQ8xH0CBwTw0wLTfpMz9UfRnLMXIBOnnfw2XBHB2SyIcThxL+h+8hR4cw5g50jKDtM6yOuqL4nAZI1Do8jrO529UPhqgzBsTlMzrZ99PS6RhRuuGVqTqTHHeZg8uaeh1AN7kSQLa+tlkPhzHGnV7ti7mGkte39sgx4j+FpH8RqOMue/1KrGO5WJKW1hmB4RnLnPBpNA7pJjMb2aHFsjrtZeYoZA0Qwxp8rvUAuaT6pe55Jk68zqvSVZQ9knL0TqYhztSdraC1hYWsqlILgE4h5C9axSUmomLqQRDEOwq1tRYwS0qWbnCGdXAEkwBvoq31ybMjxP0gbpXJLIyTeCeMx7KYlx10G58Ah8LWq1mnRjZjm/vWk/tVGKwIBENzPfMuMz0j9u3km/DKQoQTLjAzTeTI73IQAdOZXHqTcjohppZFXEsDSotAcbxnIkZ3A91oGYGxyk2NgRYyl3C8G1zi9pJbqJ1sHEjTWB7px8TNNZxeCA4Wa68DKBAtpoSJ5+i3h1U5cpcS7mLy39pnxuZmwCikVb5DeFAEO0MNIk3gfySYt1RVbDjs6bjmzGmWzMgCCCBHh11QeGrgRbUQfUnbboiMRXLmATvb0/PZUoF8FNSi1wLbRli23dtr1Q/DeEh8yDIYDA1JGhk7AAnyCKqXn/ABrv1ROGNxDjpB031hFrgUGx+GDTTcMoztg/LBI6EdY8lF3w0KlEPYWteCQdswDc21tbacro3iFIy2mLxZulv1a7bqzHtyNpta4jukkjQOJEwPQz08UkuVQ6MVUxDqTmyIJcTreLidQALHcqNBtN5zWl2YXA+gEeJWtqYRryczZa4Cx2hoBjkbG45rP/ABJ8LmjBZDmxMSAWbkHn4pHBfyBoCNOwALbCMrWxIbE3ufLqgHUy8m4MDLANydhrBEwZ0VQxNRk5QWgnlIvcgek+SMwlV2pkNdzG89wCIPWJOmi1OHImSprXBmUVACTmIHygz6E+HNGUOLFhDQ4khpLuRtyNgPDogMNUaXjMCKdwDmd3iLyY+bWNvZEvcS/I0w7NcNaGuywLCR4SZKDYBlS401wBzNbI0IJI8bhclD8RWcSWuYATYOLJ8+fivU3cn9z/AL/wFL0KmumOQE7Jtg32g8hHpt5LMYKvnaBuPp/ELQ4C41+XkrpjNcFH9J2ZeSZBdve3Lrcm3glfEMHlcbXy92+2vsEfiZzWOxJ5T/iEJxTEkOpujYt6bGD6pXRqCOGB+cVGm7Q0uF+91G14jyW6pPD2hzdDosTwkFzROli2DcEfmn8LScMxYbLSQBqNgJOnr9VTSlToXUVq0NgpwotdK4OXUcxJcFEFeyiYnC4FVvqQP41XlCqHdDyP5CVySyFRbwEBSLjIa35jpe3oq2XMWI+1xZGNpiWSPlB2g2FvO6jPW8RLR0vuLK+Da1jyJzWi8xcSRtoSk/DwZI338tU2xOO7vyjvHw290JSaG3JgkSRsBbVQu8lqrBc1xLwDaPaP8BFYkgmbx6HTcFAh9rAm5AhERIv0tvZKEFxbWmxEzMg3uDp1Q2FpwRFhH+NvJc+puTYk8+oV1NwaN9LCPumwLkhRbDoGg/nRXvaJAET1EKVDBB24A3kgAnoDrZDizyB1iOmkImqjzEOh0bgXv5LzCYsSJ569AF2IiJGsQfXwUsJRDRJ5IgC6OLAdIiSDrPsPzQKGIqknvDb2OuisbUEyBHsuYzOfz36TCShg3hRDiAZgAmB05ID42aXQ3KczjJEGzYhum8DfcJ1wakO1a2BGa/hqUL8QMD6xaSc1g0GZjlv+FJ9RT6T5s7O+qKbQWzAE90wBJk8yPotRxj4baBTNIjNlDy2IzASJG05YnxlQrUwDJAlrpHPlb82TptPO/DuMBgzCd4mTHjZGQkVkwoZkcGFpFQEQDmBa0C8zJGvmp0c0F8Ol4mBYyO7cx8tgACdyttjOBVMXTdVc5jagdFPu93JeSYg/rEG9mlYLE4WIFQ/qiWkwRoA2RAE7qEl5M40Uv4o0EzlnqJPrluvFYK+HZ3XUJIsSbz1krlrX2sUyZwj6RmLc9oTXA8SJOQCPyYQmLtTzAyCY8o0PRB4LEgPabCDqujyY0FdkRHLXr+X80BxCjmaHC7RZ3SREx5AprXOamHW56aiJH1Q2HIIg3BEEeuqPmgvBHDPYzMRoI7syRYAkdIKYjFMkTGVwAA52SJpFIvaRmDmwOeXYnw0V7Gd0XJAcCDpLSCNtImPJYCNBhOJEAuDiQ0mdT9deSY0OLE6jw29kg7VrYg2I3sbjQkDn4Iqk6xM3B+u3hb3VVJrAjivI8ZxCZ7pEdWmfCLqIxZB1BHVKadfQ68/8ImnX5rOUvZlFIYNrOPMfnuvBVixPPXT15qht9DC9xFUCJ1A206KbHQXTxBBBnQge+n5zTmvUv05jqbz4LPcIYXOvznoTsPzknFPNLiPX811SNDpl+JEhpmQbjc6CPqhcRXyxbWQfDp6q5j7AawD9V7xLCtIaQBcz1m2qKAzzDVIAsYvMC9/rf6L2viGvnyj7x6KbKTg2SRpf/NkOWyTb05FYxRiCSIndV0yYkuF+fqNuiIxDAxvjzHPUoGq6wm1/yfzknyKMaYdmaAGDcklt7ReTO/NX4vCgNzEEOJ7o5AG5N55j10hKaVFz3AZhc3JvbfbkisRXJqZZsIaPTQ/n8JPI3grpvBuQRrb81/wiaBdExbpcz5dUCCQSYFiYjTr4XKtpV3AxpbaPYbJxQyqQSRbQbdOYRmEJpiWidBckWv8AbZAYfvSTMXjyV9JpkEgg3yi41BueYgEeaVhRr+AODyXkAhosbgXkadAPdIuL4lnbOEEFxmYsAYLtNSADY8014Ex5a4OzXGsxpsCDvfZIeIUP6iqQ1zjoDAtmDtpN5EcjYqKyVeDF8UNVj8zXlzCRa8kTMkEaneDutZXxwp4em1rv7lzOYQ1stm4k3nW2nSwfGOH9mxrnVc/9zNY6ZQbbm89Re26zFaoA8wbExoWgj3totKV8ITHJ9B4ljeywppUbEtk5SXBpd3nNJm1vMx1WKfhS+i01G2kZSQ4Q6b3jvCMp0O3NHcPxOaiKPy98Euk31guiwALtN7LytgMQxrpIgTAOWXCBIIP6b2kfqEKdjmfFKLS09czv4K5VVKJnutbG12f/AJXJtonAFRjsmxBG4N7zM9RbTql2O4Y11QuZDGmTpYGJgRpv6KYzUszZEiRaCPEG4II0jmqTiSDTBEw64iZhXFeRjhKhdSawGHAgOGtp+4UsWYdI0gTHP5VbUpiC9oHegnSbkCRyEgWVdZwgieYHWZRwzZRbgqpc17Yy3Ga3zAB0SdxeY6pZTePkAnUQLi9/SQmmCfBy84H+Uk4dWDahzEgsmwEyQYIPui3QqyMsDiQ4N/cAQeQ5z4pjhqovNpgJZgsJlquiI2mZgm3jEeyKra2tO3UIxZmGEwRF0XTrW5pUx5Gvmihp0O83RMMKNQa3C8qVASNEvoViCYPrKs7Qk6goBG+Dr5WgQNU1oYkQdvzx8llaOIM/n3TehihAnVTY6HGDGbTTfop46oJMaiLj1+iEwWKIacpPXwj05qDq0vmPPrvMLLJngLq13R8xHQ3vO0+KrGJLSGySOVo9EHWrwRew0GYm/hNlVQqi+w6iY8EwoXi6vega6kn+Z5INxNpIA5qdOsATYzzmLIetW/NUUBhdNzWic145ef0VdLE5jpIB30EoY4rSwdvcTeN1dSrw090Dl/sHqsYvfXEkgCNBqYt/KjnIPna17IV9SG873VjcTef4KIBjRcQItCc0KwLwJGXfa0beQjyWaFccgD0t9LH0THg4aarQSbnpfl9Nkshom6w2IDabnie40uIknQEAEn81WJxvFi1jw0NOYucRbV1jfkLCfNavH139k9lJoywQ43km4MExI2nn4LI4p2UZHtGUOGdxEzIuCDvf2UYotLAu4NwGhkL6oe5xE9mXOEA6SBci5Ot7aqjiPC+yfTIpjKO8A4klwBkFwIBiBGXUXC0LazKYLiGkgAhtiZDbucDoRyNrxGyDwOCbXqh1QmA0FwebBt2NbOpO/kfPS5EoMY2kKTWOaC+pT7U3i058jmjW8ew2VPFquekCXHvCbggGzQJFrd38ghU0WS97S6TTMU3kkQ14IaD4W15BUVKYdkY1znEd0aulxPUm5JuOqCVZGsqwnD2PYHANg8mti1ut7X6yuT92LZR/tsbDWgCO6LxJN+ZJPmuW3SNsPlfGm5qbTAzN+Y7359AdvpeVWHxADp129dY9CmPFQ4fP8oJBgzb9N/BJavceRMjbwP57Kz4JWaEDNSdl/bafL+EOx4I5Wv0OxQeH4kSMsaxf2VwN3TykeV0U7QC/B1SXC5BH2iyV4khlfM3vDMTB8THkjaIh4I1PPppogcRXh5aRYOJB3s7UFCTAHYXE5wcou0AgE/pi9+QsfMpnhm91+cQ6ZEGbambxKV4Wu0PbmOocCYy9wiZPOE4w1Br2RnhwBkCBo7cdbSEyCVsEAKQfMBVOdFuVvNVOrBskm33RMHF19o8VdSbvrf3ShnE2E/4sUR/WNO+35ogYNa6dBfeUxwzQYASXDYpv6Q4TyEyjsLiA03t42PklYyHoaW/X0KnSJu4ax76ac11KrNwZ+6nlAZJiftP4NkiHZRToudJG5uTc/wDbOm91Y3DjQi3XXy/IVJqkaGSbxpEiY9ApjFEC4gCbwdbi1vyVQmXVXMaC3uxuBrPjedfJL/6IO+WQdbxbxA2ur21AR8sded9goVcaGAi3iDr4ooAI5hECxm0x9SRYW1PMK3E4UNZJPeubct/ePVdTrAtnn9Nft7qupic2umkdFubNwUurHLa4+q8GItANrfdCVLki8TzVTSQdfVMAc0HjrKYYGrkIduCD6XSGnXG/rsmNHE3DZMctbJGMj6NTrM7EViZnvAHaCQIyj9zid/us3jseK9W0Q0+BLjrYkEmG6klG4biIOBM90MqNaI5OzOaT/wBw84CQWzZtGNDcoO5knNMbkk9VGKKt8BTOGguLqViTDgQHtdfQTcG2otYWU35gxrQ4NL5OkXFoE7jKUuZxIhzmCwLidL/9WukxoinYxwGUd46kNj00nXYJqYtojWDGktZLiRLjeJaYuToI6/VFcKpiiXYl4ADI7Ns5v7hJ70DTug/7CHqUA7II7z4bGwDtXEDkBv8At5qj4hwrBlZTd/bAN7ku/uGNNTBHrdLl0N+QyhxZxbJNOTJ73zXJ1sVyUUsI0gG46AW9rDwXLWhbYsxVNopPDxmtYwYvprrafMa2WGxmG3Fw1oHWOa3nCuKOpn5nZQIhrttTHLUmQmGP4bhcaKeUtw9YMLMxa1rajiRAqMYMpm/ebBlwkKjYu2z5zw0gjLpJjrBsY8k0OGALgJLS0kTqOft9Ev4v8P1sHUyVhlJ7zSCHBzToQR94PMKVDiAkab2ve0EeYWjLwKXsMif92O6o45SILHWymQIN5BkyI69VLCv75gRMxPXT2V2JodpTifluDyMX8j9gjlGZRRJL2WggQZvMTBg+YTJrGCqXgmWCHRp3gD/ISvFVzEgxZpbvcau57H1KK4ZTYaVS7i50TuQOfut+ABfFw/OCwghw2FxBiD5KpvCXv+aT6fTwRfB8Rmfk5SOvKRz0H4E5dw+oXd0kDy0/Ou6YIro8HaNr9N/BO8DwMG8ev3GsphguFhg6zPrt1800oURaw5gRofuUA0CcM+HaZNwSOndvcb9QnFHgtHek2IuCS8zvewRFIwNhC8djG6JMjoXYvgNMS6k3KeQmD5T7pBiK19Nft/pampUnQeqW4jhDajrAyeW58Fqoz5E9Vu49+u3ghK5I0PlNv8phxbhz6DZdcbnl/wC7loklTGsnUa81SKJSasuqViSM0rypGVSc5lpcR5yFVXqSAA/XomFJGqAAI/I6IeqdD4e/57KeUA3N1Ko4GL/7RMZTHcQeKjxMQ4i3Q81W3i1Tc5h1/lUV3S9x5uP1XrGKqhZNzoZYTjJ0dba9x6rR4GsI+4WO7JX4bEPpmWny2QlpPwaOqvJ9M4fmdTewEAGHX0OSTeRyc4+SjiKbWtfLyXC/rAGnOfQJJwfj7Kjcru67SN9FM40DMCbOje+0WIPguba7OjcqGOGwweZpSw5XTNx8okzM3mNN0fUZTAygS54Gczdp17g52Pkb8hRwQZWnKQZIFyRqR6WHuieG4I9s4kfK0nWznR3Wgg3FxPISlkNEbswwphzZPalkZjq1pBIbLYDTInQRmHJZXD4TM8g6MzOcBAIbr5XIA5yFp8Rxd+HoZoBfUc6R0AMkEH9zx0sUlw3aVWBriAJlxj9RmM1pJ9rnRJHhWO6wLcTjCHEfL0FgBsBH131XIur8POk/3Sb/ALQPYgrk1oHJ804Zjcr4cTG0bkGQD05+a01HOWnK7SwNu6evnsshhqBLMzrAnuuJ6aQnWBxZp5Wk93MIjML6zpcELASDsVTqYim5lame0H/KLQcrjpAAGpIG15vsVi8Q0tceWy+sYfEOruaxpDgRIuYBBnvSI1v5rEfEvBxTqPY4RJlpgx4A6EcjyhFVgWS8ifDYkwIO4T/AaDqR72/x5LMsp3iR12T3BV4EawRp5pkADxeDcHQXC0i9tDeJ8fZWV29m4QbloggwIiIPt6Izi2GnvDx8TEfUeyVMxWYtnYj00P50WfAg94Sx1JzHA5wZcejv1DoDsVvqThAOx0WB4c8tY1puP1bnnrHQ+gTJ2PqvZ2FPu3LS8m+XaNPDwCYZGiwfxFRfV7JrpdmLQdpuYG5sDfRPRa5WG4F8IPo1M73NMaRbXVbOlJu5K2Mi5mZ8/pG07jn4oinSA/Pqqg9W0qRdvA3P8cykGwe1WgXJCtw1QUgajxt3Rv1MeyhUxYpXFhtOro+ySY/i76sghoHQfkeS6tHQcnbOLqOpUFSyR4hxB1SRo2fHXnzSapgWHVoKOp0iYAuSYAFyTBJgamwN1GozaII9V6UYxwePOU38TFFfgdMiwg9CQlGM4fUbo93rK1RQeNAhF6MX4DHXnHyZF9F8/MZ5yVRUw7tySn/9NOyoqYU8kr6eJddVIRf0ysGHTF9DoqzTWWkkF67YH2RVlOiiMq9AR7aB3Gy7D8JDt4TDD8EYAe0BfyvcHnKGwr04oPkKnYhLKOWfU6sHwzsFxN1Fgp5czQ4Fsm8AyA619SjsNx+sw9o6lDflmnDgBFwRMieZ9FQaYKhTY5hlji0xB6g2IPRcup0N/KdOj/02uJmmr1GYqpTY2o0BlIF7pmASCSIJnvVIAtfXozwfD6ZY1gDobmIzgB13AAxAkwyQdICwuIxzyGgta0tPz0g2nUItZzg05hYG4N1PD/FlSl3cmduXLc5Tvd2XuuMnWBouCfS6kfB6un1mjPybvK3YmNvl+91yytP42bA/tvHQNB9wuXPsfo6e7D2YzD4dlJgysDjI+ZufWRcG2nIIqpiWuyh7QIsCGhsbxax/yiG4QOB74cd9AQdIgJe57qbjTygu0k3v5mxQsNFmA4nke4aconyIPL+U2x/DX12kscG5W6OMOIsIv83geeu6zeKa912jMRqG8uf+kXhMbV+WIIgA5gDfb31nQRqoyThcomzwZ3iOCDJBBD/CPVWYKoGtgxfRPeM8KNeiXioDUpNzPYZzGDByuiDzAnw2nIDEnRXhNyVk3GjRUsQHMIdsRdKDhiS/LHcBt0C8p4naTBP8eqLdVc1+ZgIB3gwSQRB5G0Jk74FI4TGHMCDrreBI6rRjDtfGeTcGbaTr4wFkajTmJbeZNrdTotDhsU4UWVW9+8ETpM+aaIT6FRuO8jaV1n+A8TFanN5Fr6lafB05bJMN06k9FqbwNaWQzhNAOeS7Ro8pP5Kr4ziYkz3ZgR9EvxGNIlrWw3nrr1O6W1a02krs0tG1ycGv1FcIhiMRJv5IqhTyAGoxpYSRmmXTE2g9QhQ2VZ/woZczKrWndp16WcD6jTZdbTS4POg023LILjOHMJ1vsWkieVwo06EWLi7q4yfUq6qSDBju2tooFWSWSMm8eCDwhK1MlEu1XJyYB2HRcaCPUHeKIUxY/CAoarhAmbqfkqKzUB0xRVwhCGypzlsha2GiFqHUqB6DCnGFdzQdGEZThUiqObVlYcCuKobUUu0VaOQ5yqewFTc5QJWcUFNoHOGC5XErxJ24le5L2MOHYU9mS+m1xEEkPacmoBLbWJ3Lh4OmEPV7Foq16rTWIIc7szoCBAcDo0QTPIDyH4dQa5kBrwCWzJiTNjAAn5xrz1TDFcLnumo2k4AtNPvDNOmcm2/PQwNTPx+GfdPkSYHFUaz3GkHNINtDI103jl0RA4SO0/vvykxkH6tQRodPPkOaBwXwzWp1wDQGY/KAZzC0FrWm9t9Oa0eJ47XoZHVaJaxpyhpB1F4NoaJibSdLiwMnfAsUhXT4RWpte57JpVMzA6MzR3rd5wse6Y0I21WJx3CorFrQSBdwGrQD3ttPJfW8P/6ihkBtMioWDMWvOUug97IABqdLaDksv8Q8UOKeagYGyA1wENLiXMa4viCXEiJ1hx200ZOKqhZQMr/RU6YzXeQRA0b/AN5i20jrHVNMNgW1sOGtLwAczxl+ZwJgf/aJ0up4im2AGWMjtIccgDYkDu5vmBMfwnD8YKdOSQ5xIJdvcAOgakkX2m/kj1KNsVmRZgalOqQ5mmsEFoBMWIkIrhwDWlrT80gCRtMT0t7LQYarSeSH6Ftg+9gIFrd7QiDfLshafAmF5dSdFNg706yQS1oixNunO8qsNVYYktNrAf8ACTnsqZXwMxy30ANwfotTj+IjLkabD3PP7+aztKiA4EXiAL6AG2YnnqiHDUyPUcp31XfoU2cfUuUVwFduTqZXA72QIrK1tRemlR4sm2Gh9lwqbqgOUnOgJhDiVBz1Bzh4ldn6ImJSFXUb/heHmUPUeSmQC0PPNeVCqs68e5EFFhPNVnVQc5XUGyYWGPG0uirxFIERCYtpiEDiEUCxXVbBXrK69rtkqprVRCNBrK4PMe6tAH7h7/dBMpq2ExJpBPZlRdI1VTah5qwYp3NMTpEcy5canRcsGhLQxDi9kucZdeSb97fmtXxI/wBtx3MSd9Y+i5cviz7/AMM13wdWc6jRlxMVYEkmAO0AA5CAPRT+OnRUogWBD5G14B9jC5cpL5h5ZMF8UYZjMYQxrWjIDDQAJk3gb2SzhQzVodcdnVN73FJ5B8ZXLlT6WSYPTH/IHOnTnrPaTPiq67v7Z/8AkP3XLlNm9gBquAsSO9zPI/yfVNatQ3En5Tv1Z/J9SuXIy8E3gacHMvpzu4A+HZOP1umVYfJ+bLxcuvp8keo+UG3VrdfRerl76PnJZLWG6sq6BerkxMGqKTDZcuWMRqKmpoVy5OYpBspVNAvFywEQGvkpUSuXLIdjGge6qMWuXIkhVW1UFy5UQGXU1aR9P5XLkSRSuC8XJ0TOJXLlyUx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data:image/jpeg;base64,/9j/4AAQSkZJRgABAQAAAQABAAD/2wCEAAkGBhQSERUUExQWFRUWFxoYFhgXGBcYGBgXGBgYFhcYFBoYHCYeFxsjGRQYHy8gIycpLCwsFR8xNTAqNSYrLCkBCQoKDgwOGg8PGiwkHCQsLCkpLCksKSksKSksLCksKSwsLCksLCksKSwsLCkpKSwpLCwpLCwpKSkpKSksLCwpLP/AABEIAMIBAwMBIgACEQEDEQH/xAAbAAACAwEBAQAAAAAAAAAAAAAEBQIDBgABB//EADwQAAEDAgQDBgUDBAAFBQAAAAEAAhEDIQQSMUEFUWETInGBkaEGMrHB8EJS0RQj4fEVM2KCkgdyc6LS/8QAGgEAAwEBAQEAAAAAAAAAAAAAAQIDAAQFBv/EACoRAAICAQMEAAUFAQAAAAAAAAABAhExAxIhBBNBUSIyQlJhFHGBkeEF/9oADAMBAAIRAxEAPwDLHjArVQ2oA4tGVuYk2BkNnUC5/wDI6WTSjxmpTY3K0ESJ74n5o0ndsLNVOAkXplwI2cW28xp5qrEYyoKgDgCdCLROu2mijFJqkFcZPoXCfiB1SoymQbtcSSIOYQRv+2U9FRfOfhmvUOLZq1kOtNhLTHlIC3+ZdkHxyc8lyE9qisDxN1J4c3Uc9L80tzrs6pkU2eF+L2n52EdW39imFP4ioEfPHiD/AAvnwrL01FPYht7PpNDiNN5hr2k8pv6IiV8t/qSEyofEFZtg8x1g/WUHpjdw+gZl5mWXw3xXFqgnq3+E6pYwPaHNMg6FKo2beHZ152iD7ZeGsm7YN4Yai8NVBGqomsm7YN4d2yia6BNZRNZN2wbw/wDqFH+oQBrKJrIrTBvDziV4cQl5rKJrpu2hd4wOJUTiUvNdRNdHtoG5jA4lROIQBrKJrplBA3MOOIUDiECaygaybagbg12IVbsSgjWVbqyNAsNdiVU7EoJ1ZVOqo0Cw44lclprLkaDZ8mxVamWguObkbzfwg7IelFRsWJFwSL8tReRG/RK8FXqFuVrxAEgH6IhhIDp1MRz2kT0NvJeTCG07pSsZ8NxmWswgjVvn+St+16+X0anfY+/dcJHMbfZfRadbcQrQEmHtqhe5kIHqZq+YTki7MvC6LhUuqDmq3POiKMECpdXU6mp8kvFVX06hI80WZBNOrKM4Txo0Xxqw6j7jqgKdMw52kff81Q5B5W8EFkzR9AwvE2VAC1wPTceIV3ar5x2pB38k84dx5wHf7w06j+VYTk1JqqJqoRmJBEgyFxqpgBPaqJqoY1VA1UQBXaqJqoU1VE1VjBRqqBrIY1VE1ETBXbKJqoU1FE1ETBRqrw1UIaq87VYASaqiaiGNVRNVExeairdUVBqqDqiwC11RVueqnVFW56wC3tF6hu0XLBPl+Ko03ZctPsO980WzagE7g/6XlbD5P1Zx5aE++iFwfFG1QaVS2Y2cNtx7gequw1EkVKcz2biJGpEz/PovNSpcHc3bAf6iA7W5EcwNvPRbP4e4uKjA0jvNAPiNJ+ywpbe4I6eHJMeE1yyuCLiQZn9B+bxgE/8AihF0wPk+hZhtquNe0Kpr9tfdS7P8/lWUiVFtOr+X2Xrneiqp03HQT9f8o9uC7uYuAAtJm6xkrAy7b7I7h+Bc86H85qt1AknIMwaASRoB1OgKLpY3KAZAdNy3MbdQQATvqj+xlXkZ/wBA0NubEXnU9I39knNHKMp0vflynkrMTxHN+p3QwB6iT9VGvjmvEEvMxm7rW3EGQcxv1jfRaMZIMpRYEarZgnT8spMxAvvf/VtV1TDNLu7mj/qIJ8yAPoiKGEAV6Jbg7g2KOaDLWnUx6Jr2w5yllK2itFRGgZDO2XGqgzVXdoiAKNZRNVLcTxVjPmd5C8eiXnipqy1rgw2AE3dOpnkACVGetGP5Y8dNsdYniLKYl7gPH+NUKeO0v3TvYGI0vyWcZRdBc53ekBrbkm9yPQ+inisBU7M2lwEwNcom87zBUH1E2+Cy0UaT/ijCQA6ZEyNPXyKl/Xs/c31CwFehVYW5sxEB0iYiYv1kH1CINNzXEyD3QY1i4F+t03emvQvaRuW4gHQg+BXhqLCVa1Sm79rpud4kwZ00KOwfGq7g4yLGADHqDomXU0viQr0vRrDUUe0WexfHnsphzmiSY1Hlv02kKTuOkfMB8s5tteU2F4R/VQFelIel6rL0p/44MgcGzm+UDra/K66vxtjddDvM39NNb9Ey6nTB2pDJz1W56FocRZU+V0xr08VYXq8ZKWCbTRPOuVWdcmMfK/hvCf3ZcD3RItbWL/my0tVsOdkEEiSRvfQ8xH0CBwTw0wLTfpMz9UfRnLMXIBOnnfw2XBHB2SyIcThxL+h+8hR4cw5g50jKDtM6yOuqL4nAZI1Do8jrO529UPhqgzBsTlMzrZ99PS6RhRuuGVqTqTHHeZg8uaeh1AN7kSQLa+tlkPhzHGnV7ti7mGkte39sgx4j+FpH8RqOMue/1KrGO5WJKW1hmB4RnLnPBpNA7pJjMb2aHFsjrtZeYoZA0Qwxp8rvUAuaT6pe55Jk68zqvSVZQ9knL0TqYhztSdraC1hYWsqlILgE4h5C9axSUmomLqQRDEOwq1tRYwS0qWbnCGdXAEkwBvoq31ybMjxP0gbpXJLIyTeCeMx7KYlx10G58Ah8LWq1mnRjZjm/vWk/tVGKwIBENzPfMuMz0j9u3km/DKQoQTLjAzTeTI73IQAdOZXHqTcjohppZFXEsDSotAcbxnIkZ3A91oGYGxyk2NgRYyl3C8G1zi9pJbqJ1sHEjTWB7px8TNNZxeCA4Wa68DKBAtpoSJ5+i3h1U5cpcS7mLy39pnxuZmwCikVb5DeFAEO0MNIk3gfySYt1RVbDjs6bjmzGmWzMgCCCBHh11QeGrgRbUQfUnbboiMRXLmATvb0/PZUoF8FNSi1wLbRli23dtr1Q/DeEh8yDIYDA1JGhk7AAnyCKqXn/ABrv1ROGNxDjpB031hFrgUGx+GDTTcMoztg/LBI6EdY8lF3w0KlEPYWteCQdswDc21tbacro3iFIy2mLxZulv1a7bqzHtyNpta4jukkjQOJEwPQz08UkuVQ6MVUxDqTmyIJcTreLidQALHcqNBtN5zWl2YXA+gEeJWtqYRryczZa4Cx2hoBjkbG45rP/ABJ8LmjBZDmxMSAWbkHn4pHBfyBoCNOwALbCMrWxIbE3ufLqgHUy8m4MDLANydhrBEwZ0VQxNRk5QWgnlIvcgek+SMwlV2pkNdzG89wCIPWJOmi1OHImSprXBmUVACTmIHygz6E+HNGUOLFhDQ4khpLuRtyNgPDogMNUaXjMCKdwDmd3iLyY+bWNvZEvcS/I0w7NcNaGuywLCR4SZKDYBlS401wBzNbI0IJI8bhclD8RWcSWuYATYOLJ8+fivU3cn9z/AL/wFL0KmumOQE7Jtg32g8hHpt5LMYKvnaBuPp/ELQ4C41+XkrpjNcFH9J2ZeSZBdve3Lrcm3glfEMHlcbXy92+2vsEfiZzWOxJ5T/iEJxTEkOpujYt6bGD6pXRqCOGB+cVGm7Q0uF+91G14jyW6pPD2hzdDosTwkFzROli2DcEfmn8LScMxYbLSQBqNgJOnr9VTSlToXUVq0NgpwotdK4OXUcxJcFEFeyiYnC4FVvqQP41XlCqHdDyP5CVySyFRbwEBSLjIa35jpe3oq2XMWI+1xZGNpiWSPlB2g2FvO6jPW8RLR0vuLK+Da1jyJzWi8xcSRtoSk/DwZI338tU2xOO7vyjvHw290JSaG3JgkSRsBbVQu8lqrBc1xLwDaPaP8BFYkgmbx6HTcFAh9rAm5AhERIv0tvZKEFxbWmxEzMg3uDp1Q2FpwRFhH+NvJc+puTYk8+oV1NwaN9LCPumwLkhRbDoGg/nRXvaJAET1EKVDBB24A3kgAnoDrZDizyB1iOmkImqjzEOh0bgXv5LzCYsSJ569AF2IiJGsQfXwUsJRDRJ5IgC6OLAdIiSDrPsPzQKGIqknvDb2OuisbUEyBHsuYzOfz36TCShg3hRDiAZgAmB05ID42aXQ3KczjJEGzYhum8DfcJ1wakO1a2BGa/hqUL8QMD6xaSc1g0GZjlv+FJ9RT6T5s7O+qKbQWzAE90wBJk8yPotRxj4baBTNIjNlDy2IzASJG05YnxlQrUwDJAlrpHPlb82TptPO/DuMBgzCd4mTHjZGQkVkwoZkcGFpFQEQDmBa0C8zJGvmp0c0F8Ol4mBYyO7cx8tgACdyttjOBVMXTdVc5jagdFPu93JeSYg/rEG9mlYLE4WIFQ/qiWkwRoA2RAE7qEl5M40Uv4o0EzlnqJPrluvFYK+HZ3XUJIsSbz1krlrX2sUyZwj6RmLc9oTXA8SJOQCPyYQmLtTzAyCY8o0PRB4LEgPabCDqujyY0FdkRHLXr+X80BxCjmaHC7RZ3SREx5AprXOamHW56aiJH1Q2HIIg3BEEeuqPmgvBHDPYzMRoI7syRYAkdIKYjFMkTGVwAA52SJpFIvaRmDmwOeXYnw0V7Gd0XJAcCDpLSCNtImPJYCNBhOJEAuDiQ0mdT9deSY0OLE6jw29kg7VrYg2I3sbjQkDn4Iqk6xM3B+u3hb3VVJrAjivI8ZxCZ7pEdWmfCLqIxZB1BHVKadfQ68/8ImnX5rOUvZlFIYNrOPMfnuvBVixPPXT15qht9DC9xFUCJ1A206KbHQXTxBBBnQge+n5zTmvUv05jqbz4LPcIYXOvznoTsPzknFPNLiPX811SNDpl+JEhpmQbjc6CPqhcRXyxbWQfDp6q5j7AawD9V7xLCtIaQBcz1m2qKAzzDVIAsYvMC9/rf6L2viGvnyj7x6KbKTg2SRpf/NkOWyTb05FYxRiCSIndV0yYkuF+fqNuiIxDAxvjzHPUoGq6wm1/yfzknyKMaYdmaAGDcklt7ReTO/NX4vCgNzEEOJ7o5AG5N55j10hKaVFz3AZhc3JvbfbkisRXJqZZsIaPTQ/n8JPI3grpvBuQRrb81/wiaBdExbpcz5dUCCQSYFiYjTr4XKtpV3AxpbaPYbJxQyqQSRbQbdOYRmEJpiWidBckWv8AbZAYfvSTMXjyV9JpkEgg3yi41BueYgEeaVhRr+AODyXkAhosbgXkadAPdIuL4lnbOEEFxmYsAYLtNSADY8014Ex5a4OzXGsxpsCDvfZIeIUP6iqQ1zjoDAtmDtpN5EcjYqKyVeDF8UNVj8zXlzCRa8kTMkEaneDutZXxwp4em1rv7lzOYQ1stm4k3nW2nSwfGOH9mxrnVc/9zNY6ZQbbm89Re26zFaoA8wbExoWgj3totKV8ITHJ9B4ljeywppUbEtk5SXBpd3nNJm1vMx1WKfhS+i01G2kZSQ4Q6b3jvCMp0O3NHcPxOaiKPy98Euk31guiwALtN7LytgMQxrpIgTAOWXCBIIP6b2kfqEKdjmfFKLS09czv4K5VVKJnutbG12f/AJXJtonAFRjsmxBG4N7zM9RbTql2O4Y11QuZDGmTpYGJgRpv6KYzUszZEiRaCPEG4II0jmqTiSDTBEw64iZhXFeRjhKhdSawGHAgOGtp+4UsWYdI0gTHP5VbUpiC9oHegnSbkCRyEgWVdZwgieYHWZRwzZRbgqpc17Yy3Ga3zAB0SdxeY6pZTePkAnUQLi9/SQmmCfBy84H+Uk4dWDahzEgsmwEyQYIPui3QqyMsDiQ4N/cAQeQ5z4pjhqovNpgJZgsJlquiI2mZgm3jEeyKra2tO3UIxZmGEwRF0XTrW5pUx5Gvmihp0O83RMMKNQa3C8qVASNEvoViCYPrKs7Qk6goBG+Dr5WgQNU1oYkQdvzx8llaOIM/n3TehihAnVTY6HGDGbTTfop46oJMaiLj1+iEwWKIacpPXwj05qDq0vmPPrvMLLJngLq13R8xHQ3vO0+KrGJLSGySOVo9EHWrwRew0GYm/hNlVQqi+w6iY8EwoXi6vega6kn+Z5INxNpIA5qdOsATYzzmLIetW/NUUBhdNzWic145ef0VdLE5jpIB30EoY4rSwdvcTeN1dSrw090Dl/sHqsYvfXEkgCNBqYt/KjnIPna17IV9SG873VjcTef4KIBjRcQItCc0KwLwJGXfa0beQjyWaFccgD0t9LH0THg4aarQSbnpfl9Nkshom6w2IDabnie40uIknQEAEn81WJxvFi1jw0NOYucRbV1jfkLCfNavH139k9lJoywQ43km4MExI2nn4LI4p2UZHtGUOGdxEzIuCDvf2UYotLAu4NwGhkL6oe5xE9mXOEA6SBci5Ot7aqjiPC+yfTIpjKO8A4klwBkFwIBiBGXUXC0LazKYLiGkgAhtiZDbucDoRyNrxGyDwOCbXqh1QmA0FwebBt2NbOpO/kfPS5EoMY2kKTWOaC+pT7U3i058jmjW8ew2VPFquekCXHvCbggGzQJFrd38ghU0WS97S6TTMU3kkQ14IaD4W15BUVKYdkY1znEd0aulxPUm5JuOqCVZGsqwnD2PYHANg8mti1ut7X6yuT92LZR/tsbDWgCO6LxJN+ZJPmuW3SNsPlfGm5qbTAzN+Y7359AdvpeVWHxADp129dY9CmPFQ4fP8oJBgzb9N/BJavceRMjbwP57Kz4JWaEDNSdl/bafL+EOx4I5Wv0OxQeH4kSMsaxf2VwN3TykeV0U7QC/B1SXC5BH2iyV4khlfM3vDMTB8THkjaIh4I1PPppogcRXh5aRYOJB3s7UFCTAHYXE5wcou0AgE/pi9+QsfMpnhm91+cQ6ZEGbambxKV4Wu0PbmOocCYy9wiZPOE4w1Br2RnhwBkCBo7cdbSEyCVsEAKQfMBVOdFuVvNVOrBskm33RMHF19o8VdSbvrf3ShnE2E/4sUR/WNO+35ogYNa6dBfeUxwzQYASXDYpv6Q4TyEyjsLiA03t42PklYyHoaW/X0KnSJu4ax76ac11KrNwZ+6nlAZJiftP4NkiHZRToudJG5uTc/wDbOm91Y3DjQi3XXy/IVJqkaGSbxpEiY9ApjFEC4gCbwdbi1vyVQmXVXMaC3uxuBrPjedfJL/6IO+WQdbxbxA2ur21AR8sded9goVcaGAi3iDr4ooAI5hECxm0x9SRYW1PMK3E4UNZJPeubct/ePVdTrAtnn9Nft7qupic2umkdFubNwUurHLa4+q8GItANrfdCVLki8TzVTSQdfVMAc0HjrKYYGrkIduCD6XSGnXG/rsmNHE3DZMctbJGMj6NTrM7EViZnvAHaCQIyj9zid/us3jseK9W0Q0+BLjrYkEmG6klG4biIOBM90MqNaI5OzOaT/wBw84CQWzZtGNDcoO5knNMbkk9VGKKt8BTOGguLqViTDgQHtdfQTcG2otYWU35gxrQ4NL5OkXFoE7jKUuZxIhzmCwLidL/9WukxoinYxwGUd46kNj00nXYJqYtojWDGktZLiRLjeJaYuToI6/VFcKpiiXYl4ADI7Ns5v7hJ70DTug/7CHqUA7II7z4bGwDtXEDkBv8At5qj4hwrBlZTd/bAN7ku/uGNNTBHrdLl0N+QyhxZxbJNOTJ73zXJ1sVyUUsI0gG46AW9rDwXLWhbYsxVNopPDxmtYwYvprrafMa2WGxmG3Fw1oHWOa3nCuKOpn5nZQIhrttTHLUmQmGP4bhcaKeUtw9YMLMxa1rajiRAqMYMpm/ebBlwkKjYu2z5zw0gjLpJjrBsY8k0OGALgJLS0kTqOft9Ev4v8P1sHUyVhlJ7zSCHBzToQR94PMKVDiAkab2ve0EeYWjLwKXsMif92O6o45SILHWymQIN5BkyI69VLCv75gRMxPXT2V2JodpTifluDyMX8j9gjlGZRRJL2WggQZvMTBg+YTJrGCqXgmWCHRp3gD/ISvFVzEgxZpbvcau57H1KK4ZTYaVS7i50TuQOfut+ABfFw/OCwghw2FxBiD5KpvCXv+aT6fTwRfB8Rmfk5SOvKRz0H4E5dw+oXd0kDy0/Ou6YIro8HaNr9N/BO8DwMG8ev3GsphguFhg6zPrt1800oURaw5gRofuUA0CcM+HaZNwSOndvcb9QnFHgtHek2IuCS8zvewRFIwNhC8djG6JMjoXYvgNMS6k3KeQmD5T7pBiK19Nft/pampUnQeqW4jhDajrAyeW58Fqoz5E9Vu49+u3ghK5I0PlNv8phxbhz6DZdcbnl/wC7loklTGsnUa81SKJSasuqViSM0rypGVSc5lpcR5yFVXqSAA/XomFJGqAAI/I6IeqdD4e/57KeUA3N1Ko4GL/7RMZTHcQeKjxMQ4i3Q81W3i1Tc5h1/lUV3S9x5uP1XrGKqhZNzoZYTjJ0dba9x6rR4GsI+4WO7JX4bEPpmWny2QlpPwaOqvJ9M4fmdTewEAGHX0OSTeRyc4+SjiKbWtfLyXC/rAGnOfQJJwfj7Kjcru67SN9FM40DMCbOje+0WIPguba7OjcqGOGwweZpSw5XTNx8okzM3mNN0fUZTAygS54Gczdp17g52Pkb8hRwQZWnKQZIFyRqR6WHuieG4I9s4kfK0nWznR3Wgg3FxPISlkNEbswwphzZPalkZjq1pBIbLYDTInQRmHJZXD4TM8g6MzOcBAIbr5XIA5yFp8Rxd+HoZoBfUc6R0AMkEH9zx0sUlw3aVWBriAJlxj9RmM1pJ9rnRJHhWO6wLcTjCHEfL0FgBsBH131XIur8POk/3Sb/ALQPYgrk1oHJ804Zjcr4cTG0bkGQD05+a01HOWnK7SwNu6evnsshhqBLMzrAnuuJ6aQnWBxZp5Wk93MIjML6zpcELASDsVTqYim5lame0H/KLQcrjpAAGpIG15vsVi8Q0tceWy+sYfEOruaxpDgRIuYBBnvSI1v5rEfEvBxTqPY4RJlpgx4A6EcjyhFVgWS8ifDYkwIO4T/AaDqR72/x5LMsp3iR12T3BV4EawRp5pkADxeDcHQXC0i9tDeJ8fZWV29m4QbloggwIiIPt6Izi2GnvDx8TEfUeyVMxWYtnYj00P50WfAg94Sx1JzHA5wZcejv1DoDsVvqThAOx0WB4c8tY1puP1bnnrHQ+gTJ2PqvZ2FPu3LS8m+XaNPDwCYZGiwfxFRfV7JrpdmLQdpuYG5sDfRPRa5WG4F8IPo1M73NMaRbXVbOlJu5K2Mi5mZ8/pG07jn4oinSA/Pqqg9W0qRdvA3P8cykGwe1WgXJCtw1QUgajxt3Rv1MeyhUxYpXFhtOro+ySY/i76sghoHQfkeS6tHQcnbOLqOpUFSyR4hxB1SRo2fHXnzSapgWHVoKOp0iYAuSYAFyTBJgamwN1GozaII9V6UYxwePOU38TFFfgdMiwg9CQlGM4fUbo93rK1RQeNAhF6MX4DHXnHyZF9F8/MZ5yVRUw7tySn/9NOyoqYU8kr6eJddVIRf0ysGHTF9DoqzTWWkkF67YH2RVlOiiMq9AR7aB3Gy7D8JDt4TDD8EYAe0BfyvcHnKGwr04oPkKnYhLKOWfU6sHwzsFxN1Fgp5czQ4Fsm8AyA619SjsNx+sw9o6lDflmnDgBFwRMieZ9FQaYKhTY5hlji0xB6g2IPRcup0N/KdOj/02uJmmr1GYqpTY2o0BlIF7pmASCSIJnvVIAtfXozwfD6ZY1gDobmIzgB13AAxAkwyQdICwuIxzyGgta0tPz0g2nUItZzg05hYG4N1PD/FlSl3cmduXLc5Tvd2XuuMnWBouCfS6kfB6un1mjPybvK3YmNvl+91yytP42bA/tvHQNB9wuXPsfo6e7D2YzD4dlJgysDjI+ZufWRcG2nIIqpiWuyh7QIsCGhsbxax/yiG4QOB74cd9AQdIgJe57qbjTygu0k3v5mxQsNFmA4nke4aconyIPL+U2x/DX12kscG5W6OMOIsIv83geeu6zeKa912jMRqG8uf+kXhMbV+WIIgA5gDfb31nQRqoyThcomzwZ3iOCDJBBD/CPVWYKoGtgxfRPeM8KNeiXioDUpNzPYZzGDByuiDzAnw2nIDEnRXhNyVk3GjRUsQHMIdsRdKDhiS/LHcBt0C8p4naTBP8eqLdVc1+ZgIB3gwSQRB5G0Jk74FI4TGHMCDrreBI6rRjDtfGeTcGbaTr4wFkajTmJbeZNrdTotDhsU4UWVW9+8ETpM+aaIT6FRuO8jaV1n+A8TFanN5Fr6lafB05bJMN06k9FqbwNaWQzhNAOeS7Ro8pP5Kr4ziYkz3ZgR9EvxGNIlrWw3nrr1O6W1a02krs0tG1ycGv1FcIhiMRJv5IqhTyAGoxpYSRmmXTE2g9QhQ2VZ/woZczKrWndp16WcD6jTZdbTS4POg023LILjOHMJ1vsWkieVwo06EWLi7q4yfUq6qSDBju2tooFWSWSMm8eCDwhK1MlEu1XJyYB2HRcaCPUHeKIUxY/CAoarhAmbqfkqKzUB0xRVwhCGypzlsha2GiFqHUqB6DCnGFdzQdGEZThUiqObVlYcCuKobUUu0VaOQ5yqewFTc5QJWcUFNoHOGC5XErxJ24le5L2MOHYU9mS+m1xEEkPacmoBLbWJ3Lh4OmEPV7Foq16rTWIIc7szoCBAcDo0QTPIDyH4dQa5kBrwCWzJiTNjAAn5xrz1TDFcLnumo2k4AtNPvDNOmcm2/PQwNTPx+GfdPkSYHFUaz3GkHNINtDI103jl0RA4SO0/vvykxkH6tQRodPPkOaBwXwzWp1wDQGY/KAZzC0FrWm9t9Oa0eJ47XoZHVaJaxpyhpB1F4NoaJibSdLiwMnfAsUhXT4RWpte57JpVMzA6MzR3rd5wse6Y0I21WJx3CorFrQSBdwGrQD3ttPJfW8P/6ihkBtMioWDMWvOUug97IABqdLaDksv8Q8UOKeagYGyA1wENLiXMa4viCXEiJ1hx200ZOKqhZQMr/RU6YzXeQRA0b/AN5i20jrHVNMNgW1sOGtLwAczxl+ZwJgf/aJ0up4im2AGWMjtIccgDYkDu5vmBMfwnD8YKdOSQ5xIJdvcAOgakkX2m/kj1KNsVmRZgalOqQ5mmsEFoBMWIkIrhwDWlrT80gCRtMT0t7LQYarSeSH6Ftg+9gIFrd7QiDfLshafAmF5dSdFNg706yQS1oixNunO8qsNVYYktNrAf8ACTnsqZXwMxy30ANwfotTj+IjLkabD3PP7+aztKiA4EXiAL6AG2YnnqiHDUyPUcp31XfoU2cfUuUVwFduTqZXA72QIrK1tRemlR4sm2Gh9lwqbqgOUnOgJhDiVBz1Bzh4ldn6ImJSFXUb/heHmUPUeSmQC0PPNeVCqs68e5EFFhPNVnVQc5XUGyYWGPG0uirxFIERCYtpiEDiEUCxXVbBXrK69rtkqprVRCNBrK4PMe6tAH7h7/dBMpq2ExJpBPZlRdI1VTah5qwYp3NMTpEcy5canRcsGhLQxDi9kucZdeSb97fmtXxI/wBtx3MSd9Y+i5cviz7/AMM13wdWc6jRlxMVYEkmAO0AA5CAPRT+OnRUogWBD5G14B9jC5cpL5h5ZMF8UYZjMYQxrWjIDDQAJk3gb2SzhQzVodcdnVN73FJ5B8ZXLlT6WSYPTH/IHOnTnrPaTPiq67v7Z/8AkP3XLlNm9gBquAsSO9zPI/yfVNatQ3En5Tv1Z/J9SuXIy8E3gacHMvpzu4A+HZOP1umVYfJ+bLxcuvp8keo+UG3VrdfRerl76PnJZLWG6sq6BerkxMGqKTDZcuWMRqKmpoVy5OYpBspVNAvFywEQGvkpUSuXLIdjGge6qMWuXIkhVW1UFy5UQGXU1aR9P5XLkSRSuC8XJ0TOJXLlyUx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data:image/jpeg;base64,/9j/4AAQSkZJRgABAQAAAQABAAD/2wCEAAkGBhQSERUUExQWFRUWFxoYFhgXGBcYGBgXGBgYFhcYFBoYHCYeFxsjGRQYHy8gIycpLCwsFR8xNTAqNSYrLCkBCQoKDgwOGg8PGiwkHCQsLCkpLCksKSksKSksLCksKSwsLCksLCksKSwsLCkpKSwpLCwpLCwpKSkpKSksLCwpLP/AABEIAMIBAwMBIgACEQEDEQH/xAAbAAACAwEBAQAAAAAAAAAAAAAEBQIDBgABB//EADwQAAEDAgQDBgUDBAAFBQAAAAEAAhEDIQQSMUEFUWETInGBkaEGMrHB8EJS0RQj4fEVM2KCkgdyc6LS/8QAGgEAAwEBAQEAAAAAAAAAAAAAAQIDAAQFBv/EACoRAAICAQMEAAUFAQAAAAAAAAABAhExAxIhBBNBUSIyQlJhFHGBkeEF/9oADAMBAAIRAxEAPwDLHjArVQ2oA4tGVuYk2BkNnUC5/wDI6WTSjxmpTY3K0ESJ74n5o0ndsLNVOAkXplwI2cW28xp5qrEYyoKgDgCdCLROu2mijFJqkFcZPoXCfiB1SoymQbtcSSIOYQRv+2U9FRfOfhmvUOLZq1kOtNhLTHlIC3+ZdkHxyc8lyE9qisDxN1J4c3Uc9L80tzrs6pkU2eF+L2n52EdW39imFP4ioEfPHiD/AAvnwrL01FPYht7PpNDiNN5hr2k8pv6IiV8t/qSEyofEFZtg8x1g/WUHpjdw+gZl5mWXw3xXFqgnq3+E6pYwPaHNMg6FKo2beHZ152iD7ZeGsm7YN4Yai8NVBGqomsm7YN4d2yia6BNZRNZN2wbw/wDqFH+oQBrKJrIrTBvDziV4cQl5rKJrpu2hd4wOJUTiUvNdRNdHtoG5jA4lROIQBrKJrplBA3MOOIUDiECaygaybagbg12IVbsSgjWVbqyNAsNdiVU7EoJ1ZVOqo0Cw44lclprLkaDZ8mxVamWguObkbzfwg7IelFRsWJFwSL8tReRG/RK8FXqFuVrxAEgH6IhhIDp1MRz2kT0NvJeTCG07pSsZ8NxmWswgjVvn+St+16+X0anfY+/dcJHMbfZfRadbcQrQEmHtqhe5kIHqZq+YTki7MvC6LhUuqDmq3POiKMECpdXU6mp8kvFVX06hI80WZBNOrKM4Txo0Xxqw6j7jqgKdMw52kff81Q5B5W8EFkzR9AwvE2VAC1wPTceIV3ar5x2pB38k84dx5wHf7w06j+VYTk1JqqJqoRmJBEgyFxqpgBPaqJqoY1VA1UQBXaqJqoU1VE1VjBRqqBrIY1VE1ETBXbKJqoU1FE1ETBRqrw1UIaq87VYASaqiaiGNVRNVExeairdUVBqqDqiwC11RVueqnVFW56wC3tF6hu0XLBPl+Ko03ZctPsO980WzagE7g/6XlbD5P1Zx5aE++iFwfFG1QaVS2Y2cNtx7gequw1EkVKcz2biJGpEz/PovNSpcHc3bAf6iA7W5EcwNvPRbP4e4uKjA0jvNAPiNJ+ywpbe4I6eHJMeE1yyuCLiQZn9B+bxgE/8AihF0wPk+hZhtquNe0Kpr9tfdS7P8/lWUiVFtOr+X2Xrneiqp03HQT9f8o9uC7uYuAAtJm6xkrAy7b7I7h+Bc86H85qt1AknIMwaASRoB1OgKLpY3KAZAdNy3MbdQQATvqj+xlXkZ/wBA0NubEXnU9I39knNHKMp0vflynkrMTxHN+p3QwB6iT9VGvjmvEEvMxm7rW3EGQcxv1jfRaMZIMpRYEarZgnT8spMxAvvf/VtV1TDNLu7mj/qIJ8yAPoiKGEAV6Jbg7g2KOaDLWnUx6Jr2w5yllK2itFRGgZDO2XGqgzVXdoiAKNZRNVLcTxVjPmd5C8eiXnipqy1rgw2AE3dOpnkACVGetGP5Y8dNsdYniLKYl7gPH+NUKeO0v3TvYGI0vyWcZRdBc53ekBrbkm9yPQ+inisBU7M2lwEwNcom87zBUH1E2+Cy0UaT/ijCQA6ZEyNPXyKl/Xs/c31CwFehVYW5sxEB0iYiYv1kH1CINNzXEyD3QY1i4F+t03emvQvaRuW4gHQg+BXhqLCVa1Sm79rpud4kwZ00KOwfGq7g4yLGADHqDomXU0viQr0vRrDUUe0WexfHnsphzmiSY1Hlv02kKTuOkfMB8s5tteU2F4R/VQFelIel6rL0p/44MgcGzm+UDra/K66vxtjddDvM39NNb9Ey6nTB2pDJz1W56FocRZU+V0xr08VYXq8ZKWCbTRPOuVWdcmMfK/hvCf3ZcD3RItbWL/my0tVsOdkEEiSRvfQ8xH0CBwTw0wLTfpMz9UfRnLMXIBOnnfw2XBHB2SyIcThxL+h+8hR4cw5g50jKDtM6yOuqL4nAZI1Do8jrO529UPhqgzBsTlMzrZ99PS6RhRuuGVqTqTHHeZg8uaeh1AN7kSQLa+tlkPhzHGnV7ti7mGkte39sgx4j+FpH8RqOMue/1KrGO5WJKW1hmB4RnLnPBpNA7pJjMb2aHFsjrtZeYoZA0Qwxp8rvUAuaT6pe55Jk68zqvSVZQ9knL0TqYhztSdraC1hYWsqlILgE4h5C9axSUmomLqQRDEOwq1tRYwS0qWbnCGdXAEkwBvoq31ybMjxP0gbpXJLIyTeCeMx7KYlx10G58Ah8LWq1mnRjZjm/vWk/tVGKwIBENzPfMuMz0j9u3km/DKQoQTLjAzTeTI73IQAdOZXHqTcjohppZFXEsDSotAcbxnIkZ3A91oGYGxyk2NgRYyl3C8G1zi9pJbqJ1sHEjTWB7px8TNNZxeCA4Wa68DKBAtpoSJ5+i3h1U5cpcS7mLy39pnxuZmwCikVb5DeFAEO0MNIk3gfySYt1RVbDjs6bjmzGmWzMgCCCBHh11QeGrgRbUQfUnbboiMRXLmATvb0/PZUoF8FNSi1wLbRli23dtr1Q/DeEh8yDIYDA1JGhk7AAnyCKqXn/ABrv1ROGNxDjpB031hFrgUGx+GDTTcMoztg/LBI6EdY8lF3w0KlEPYWteCQdswDc21tbacro3iFIy2mLxZulv1a7bqzHtyNpta4jukkjQOJEwPQz08UkuVQ6MVUxDqTmyIJcTreLidQALHcqNBtN5zWl2YXA+gEeJWtqYRryczZa4Cx2hoBjkbG45rP/ABJ8LmjBZDmxMSAWbkHn4pHBfyBoCNOwALbCMrWxIbE3ufLqgHUy8m4MDLANydhrBEwZ0VQxNRk5QWgnlIvcgek+SMwlV2pkNdzG89wCIPWJOmi1OHImSprXBmUVACTmIHygz6E+HNGUOLFhDQ4khpLuRtyNgPDogMNUaXjMCKdwDmd3iLyY+bWNvZEvcS/I0w7NcNaGuywLCR4SZKDYBlS401wBzNbI0IJI8bhclD8RWcSWuYATYOLJ8+fivU3cn9z/AL/wFL0KmumOQE7Jtg32g8hHpt5LMYKvnaBuPp/ELQ4C41+XkrpjNcFH9J2ZeSZBdve3Lrcm3glfEMHlcbXy92+2vsEfiZzWOxJ5T/iEJxTEkOpujYt6bGD6pXRqCOGB+cVGm7Q0uF+91G14jyW6pPD2hzdDosTwkFzROli2DcEfmn8LScMxYbLSQBqNgJOnr9VTSlToXUVq0NgpwotdK4OXUcxJcFEFeyiYnC4FVvqQP41XlCqHdDyP5CVySyFRbwEBSLjIa35jpe3oq2XMWI+1xZGNpiWSPlB2g2FvO6jPW8RLR0vuLK+Da1jyJzWi8xcSRtoSk/DwZI338tU2xOO7vyjvHw290JSaG3JgkSRsBbVQu8lqrBc1xLwDaPaP8BFYkgmbx6HTcFAh9rAm5AhERIv0tvZKEFxbWmxEzMg3uDp1Q2FpwRFhH+NvJc+puTYk8+oV1NwaN9LCPumwLkhRbDoGg/nRXvaJAET1EKVDBB24A3kgAnoDrZDizyB1iOmkImqjzEOh0bgXv5LzCYsSJ569AF2IiJGsQfXwUsJRDRJ5IgC6OLAdIiSDrPsPzQKGIqknvDb2OuisbUEyBHsuYzOfz36TCShg3hRDiAZgAmB05ID42aXQ3KczjJEGzYhum8DfcJ1wakO1a2BGa/hqUL8QMD6xaSc1g0GZjlv+FJ9RT6T5s7O+qKbQWzAE90wBJk8yPotRxj4baBTNIjNlDy2IzASJG05YnxlQrUwDJAlrpHPlb82TptPO/DuMBgzCd4mTHjZGQkVkwoZkcGFpFQEQDmBa0C8zJGvmp0c0F8Ol4mBYyO7cx8tgACdyttjOBVMXTdVc5jagdFPu93JeSYg/rEG9mlYLE4WIFQ/qiWkwRoA2RAE7qEl5M40Uv4o0EzlnqJPrluvFYK+HZ3XUJIsSbz1krlrX2sUyZwj6RmLc9oTXA8SJOQCPyYQmLtTzAyCY8o0PRB4LEgPabCDqujyY0FdkRHLXr+X80BxCjmaHC7RZ3SREx5AprXOamHW56aiJH1Q2HIIg3BEEeuqPmgvBHDPYzMRoI7syRYAkdIKYjFMkTGVwAA52SJpFIvaRmDmwOeXYnw0V7Gd0XJAcCDpLSCNtImPJYCNBhOJEAuDiQ0mdT9deSY0OLE6jw29kg7VrYg2I3sbjQkDn4Iqk6xM3B+u3hb3VVJrAjivI8ZxCZ7pEdWmfCLqIxZB1BHVKadfQ68/8ImnX5rOUvZlFIYNrOPMfnuvBVixPPXT15qht9DC9xFUCJ1A206KbHQXTxBBBnQge+n5zTmvUv05jqbz4LPcIYXOvznoTsPzknFPNLiPX811SNDpl+JEhpmQbjc6CPqhcRXyxbWQfDp6q5j7AawD9V7xLCtIaQBcz1m2qKAzzDVIAsYvMC9/rf6L2viGvnyj7x6KbKTg2SRpf/NkOWyTb05FYxRiCSIndV0yYkuF+fqNuiIxDAxvjzHPUoGq6wm1/yfzknyKMaYdmaAGDcklt7ReTO/NX4vCgNzEEOJ7o5AG5N55j10hKaVFz3AZhc3JvbfbkisRXJqZZsIaPTQ/n8JPI3grpvBuQRrb81/wiaBdExbpcz5dUCCQSYFiYjTr4XKtpV3AxpbaPYbJxQyqQSRbQbdOYRmEJpiWidBckWv8AbZAYfvSTMXjyV9JpkEgg3yi41BueYgEeaVhRr+AODyXkAhosbgXkadAPdIuL4lnbOEEFxmYsAYLtNSADY8014Ex5a4OzXGsxpsCDvfZIeIUP6iqQ1zjoDAtmDtpN5EcjYqKyVeDF8UNVj8zXlzCRa8kTMkEaneDutZXxwp4em1rv7lzOYQ1stm4k3nW2nSwfGOH9mxrnVc/9zNY6ZQbbm89Re26zFaoA8wbExoWgj3totKV8ITHJ9B4ljeywppUbEtk5SXBpd3nNJm1vMx1WKfhS+i01G2kZSQ4Q6b3jvCMp0O3NHcPxOaiKPy98Euk31guiwALtN7LytgMQxrpIgTAOWXCBIIP6b2kfqEKdjmfFKLS09czv4K5VVKJnutbG12f/AJXJtonAFRjsmxBG4N7zM9RbTql2O4Y11QuZDGmTpYGJgRpv6KYzUszZEiRaCPEG4II0jmqTiSDTBEw64iZhXFeRjhKhdSawGHAgOGtp+4UsWYdI0gTHP5VbUpiC9oHegnSbkCRyEgWVdZwgieYHWZRwzZRbgqpc17Yy3Ga3zAB0SdxeY6pZTePkAnUQLi9/SQmmCfBy84H+Uk4dWDahzEgsmwEyQYIPui3QqyMsDiQ4N/cAQeQ5z4pjhqovNpgJZgsJlquiI2mZgm3jEeyKra2tO3UIxZmGEwRF0XTrW5pUx5Gvmihp0O83RMMKNQa3C8qVASNEvoViCYPrKs7Qk6goBG+Dr5WgQNU1oYkQdvzx8llaOIM/n3TehihAnVTY6HGDGbTTfop46oJMaiLj1+iEwWKIacpPXwj05qDq0vmPPrvMLLJngLq13R8xHQ3vO0+KrGJLSGySOVo9EHWrwRew0GYm/hNlVQqi+w6iY8EwoXi6vega6kn+Z5INxNpIA5qdOsATYzzmLIetW/NUUBhdNzWic145ef0VdLE5jpIB30EoY4rSwdvcTeN1dSrw090Dl/sHqsYvfXEkgCNBqYt/KjnIPna17IV9SG873VjcTef4KIBjRcQItCc0KwLwJGXfa0beQjyWaFccgD0t9LH0THg4aarQSbnpfl9Nkshom6w2IDabnie40uIknQEAEn81WJxvFi1jw0NOYucRbV1jfkLCfNavH139k9lJoywQ43km4MExI2nn4LI4p2UZHtGUOGdxEzIuCDvf2UYotLAu4NwGhkL6oe5xE9mXOEA6SBci5Ot7aqjiPC+yfTIpjKO8A4klwBkFwIBiBGXUXC0LazKYLiGkgAhtiZDbucDoRyNrxGyDwOCbXqh1QmA0FwebBt2NbOpO/kfPS5EoMY2kKTWOaC+pT7U3i058jmjW8ew2VPFquekCXHvCbggGzQJFrd38ghU0WS97S6TTMU3kkQ14IaD4W15BUVKYdkY1znEd0aulxPUm5JuOqCVZGsqwnD2PYHANg8mti1ut7X6yuT92LZR/tsbDWgCO6LxJN+ZJPmuW3SNsPlfGm5qbTAzN+Y7359AdvpeVWHxADp129dY9CmPFQ4fP8oJBgzb9N/BJavceRMjbwP57Kz4JWaEDNSdl/bafL+EOx4I5Wv0OxQeH4kSMsaxf2VwN3TykeV0U7QC/B1SXC5BH2iyV4khlfM3vDMTB8THkjaIh4I1PPppogcRXh5aRYOJB3s7UFCTAHYXE5wcou0AgE/pi9+QsfMpnhm91+cQ6ZEGbambxKV4Wu0PbmOocCYy9wiZPOE4w1Br2RnhwBkCBo7cdbSEyCVsEAKQfMBVOdFuVvNVOrBskm33RMHF19o8VdSbvrf3ShnE2E/4sUR/WNO+35ogYNa6dBfeUxwzQYASXDYpv6Q4TyEyjsLiA03t42PklYyHoaW/X0KnSJu4ax76ac11KrNwZ+6nlAZJiftP4NkiHZRToudJG5uTc/wDbOm91Y3DjQi3XXy/IVJqkaGSbxpEiY9ApjFEC4gCbwdbi1vyVQmXVXMaC3uxuBrPjedfJL/6IO+WQdbxbxA2ur21AR8sded9goVcaGAi3iDr4ooAI5hECxm0x9SRYW1PMK3E4UNZJPeubct/ePVdTrAtnn9Nft7qupic2umkdFubNwUurHLa4+q8GItANrfdCVLki8TzVTSQdfVMAc0HjrKYYGrkIduCD6XSGnXG/rsmNHE3DZMctbJGMj6NTrM7EViZnvAHaCQIyj9zid/us3jseK9W0Q0+BLjrYkEmG6klG4biIOBM90MqNaI5OzOaT/wBw84CQWzZtGNDcoO5knNMbkk9VGKKt8BTOGguLqViTDgQHtdfQTcG2otYWU35gxrQ4NL5OkXFoE7jKUuZxIhzmCwLidL/9WukxoinYxwGUd46kNj00nXYJqYtojWDGktZLiRLjeJaYuToI6/VFcKpiiXYl4ADI7Ns5v7hJ70DTug/7CHqUA7II7z4bGwDtXEDkBv8At5qj4hwrBlZTd/bAN7ku/uGNNTBHrdLl0N+QyhxZxbJNOTJ73zXJ1sVyUUsI0gG46AW9rDwXLWhbYsxVNopPDxmtYwYvprrafMa2WGxmG3Fw1oHWOa3nCuKOpn5nZQIhrttTHLUmQmGP4bhcaKeUtw9YMLMxa1rajiRAqMYMpm/ebBlwkKjYu2z5zw0gjLpJjrBsY8k0OGALgJLS0kTqOft9Ev4v8P1sHUyVhlJ7zSCHBzToQR94PMKVDiAkab2ve0EeYWjLwKXsMif92O6o45SILHWymQIN5BkyI69VLCv75gRMxPXT2V2JodpTifluDyMX8j9gjlGZRRJL2WggQZvMTBg+YTJrGCqXgmWCHRp3gD/ISvFVzEgxZpbvcau57H1KK4ZTYaVS7i50TuQOfut+ABfFw/OCwghw2FxBiD5KpvCXv+aT6fTwRfB8Rmfk5SOvKRz0H4E5dw+oXd0kDy0/Ou6YIro8HaNr9N/BO8DwMG8ev3GsphguFhg6zPrt1800oURaw5gRofuUA0CcM+HaZNwSOndvcb9QnFHgtHek2IuCS8zvewRFIwNhC8djG6JMjoXYvgNMS6k3KeQmD5T7pBiK19Nft/pampUnQeqW4jhDajrAyeW58Fqoz5E9Vu49+u3ghK5I0PlNv8phxbhz6DZdcbnl/wC7loklTGsnUa81SKJSasuqViSM0rypGVSc5lpcR5yFVXqSAA/XomFJGqAAI/I6IeqdD4e/57KeUA3N1Ko4GL/7RMZTHcQeKjxMQ4i3Q81W3i1Tc5h1/lUV3S9x5uP1XrGKqhZNzoZYTjJ0dba9x6rR4GsI+4WO7JX4bEPpmWny2QlpPwaOqvJ9M4fmdTewEAGHX0OSTeRyc4+SjiKbWtfLyXC/rAGnOfQJJwfj7Kjcru67SN9FM40DMCbOje+0WIPguba7OjcqGOGwweZpSw5XTNx8okzM3mNN0fUZTAygS54Gczdp17g52Pkb8hRwQZWnKQZIFyRqR6WHuieG4I9s4kfK0nWznR3Wgg3FxPISlkNEbswwphzZPalkZjq1pBIbLYDTInQRmHJZXD4TM8g6MzOcBAIbr5XIA5yFp8Rxd+HoZoBfUc6R0AMkEH9zx0sUlw3aVWBriAJlxj9RmM1pJ9rnRJHhWO6wLcTjCHEfL0FgBsBH131XIur8POk/3Sb/ALQPYgrk1oHJ804Zjcr4cTG0bkGQD05+a01HOWnK7SwNu6evnsshhqBLMzrAnuuJ6aQnWBxZp5Wk93MIjML6zpcELASDsVTqYim5lame0H/KLQcrjpAAGpIG15vsVi8Q0tceWy+sYfEOruaxpDgRIuYBBnvSI1v5rEfEvBxTqPY4RJlpgx4A6EcjyhFVgWS8ifDYkwIO4T/AaDqR72/x5LMsp3iR12T3BV4EawRp5pkADxeDcHQXC0i9tDeJ8fZWV29m4QbloggwIiIPt6Izi2GnvDx8TEfUeyVMxWYtnYj00P50WfAg94Sx1JzHA5wZcejv1DoDsVvqThAOx0WB4c8tY1puP1bnnrHQ+gTJ2PqvZ2FPu3LS8m+XaNPDwCYZGiwfxFRfV7JrpdmLQdpuYG5sDfRPRa5WG4F8IPo1M73NMaRbXVbOlJu5K2Mi5mZ8/pG07jn4oinSA/Pqqg9W0qRdvA3P8cykGwe1WgXJCtw1QUgajxt3Rv1MeyhUxYpXFhtOro+ySY/i76sghoHQfkeS6tHQcnbOLqOpUFSyR4hxB1SRo2fHXnzSapgWHVoKOp0iYAuSYAFyTBJgamwN1GozaII9V6UYxwePOU38TFFfgdMiwg9CQlGM4fUbo93rK1RQeNAhF6MX4DHXnHyZF9F8/MZ5yVRUw7tySn/9NOyoqYU8kr6eJddVIRf0ysGHTF9DoqzTWWkkF67YH2RVlOiiMq9AR7aB3Gy7D8JDt4TDD8EYAe0BfyvcHnKGwr04oPkKnYhLKOWfU6sHwzsFxN1Fgp5czQ4Fsm8AyA619SjsNx+sw9o6lDflmnDgBFwRMieZ9FQaYKhTY5hlji0xB6g2IPRcup0N/KdOj/02uJmmr1GYqpTY2o0BlIF7pmASCSIJnvVIAtfXozwfD6ZY1gDobmIzgB13AAxAkwyQdICwuIxzyGgta0tPz0g2nUItZzg05hYG4N1PD/FlSl3cmduXLc5Tvd2XuuMnWBouCfS6kfB6un1mjPybvK3YmNvl+91yytP42bA/tvHQNB9wuXPsfo6e7D2YzD4dlJgysDjI+ZufWRcG2nIIqpiWuyh7QIsCGhsbxax/yiG4QOB74cd9AQdIgJe57qbjTygu0k3v5mxQsNFmA4nke4aconyIPL+U2x/DX12kscG5W6OMOIsIv83geeu6zeKa912jMRqG8uf+kXhMbV+WIIgA5gDfb31nQRqoyThcomzwZ3iOCDJBBD/CPVWYKoGtgxfRPeM8KNeiXioDUpNzPYZzGDByuiDzAnw2nIDEnRXhNyVk3GjRUsQHMIdsRdKDhiS/LHcBt0C8p4naTBP8eqLdVc1+ZgIB3gwSQRB5G0Jk74FI4TGHMCDrreBI6rRjDtfGeTcGbaTr4wFkajTmJbeZNrdTotDhsU4UWVW9+8ETpM+aaIT6FRuO8jaV1n+A8TFanN5Fr6lafB05bJMN06k9FqbwNaWQzhNAOeS7Ro8pP5Kr4ziYkz3ZgR9EvxGNIlrWw3nrr1O6W1a02krs0tG1ycGv1FcIhiMRJv5IqhTyAGoxpYSRmmXTE2g9QhQ2VZ/woZczKrWndp16WcD6jTZdbTS4POg023LILjOHMJ1vsWkieVwo06EWLi7q4yfUq6qSDBju2tooFWSWSMm8eCDwhK1MlEu1XJyYB2HRcaCPUHeKIUxY/CAoarhAmbqfkqKzUB0xRVwhCGypzlsha2GiFqHUqB6DCnGFdzQdGEZThUiqObVlYcCuKobUUu0VaOQ5yqewFTc5QJWcUFNoHOGC5XErxJ24le5L2MOHYU9mS+m1xEEkPacmoBLbWJ3Lh4OmEPV7Foq16rTWIIc7szoCBAcDo0QTPIDyH4dQa5kBrwCWzJiTNjAAn5xrz1TDFcLnumo2k4AtNPvDNOmcm2/PQwNTPx+GfdPkSYHFUaz3GkHNINtDI103jl0RA4SO0/vvykxkH6tQRodPPkOaBwXwzWp1wDQGY/KAZzC0FrWm9t9Oa0eJ47XoZHVaJaxpyhpB1F4NoaJibSdLiwMnfAsUhXT4RWpte57JpVMzA6MzR3rd5wse6Y0I21WJx3CorFrQSBdwGrQD3ttPJfW8P/6ihkBtMioWDMWvOUug97IABqdLaDksv8Q8UOKeagYGyA1wENLiXMa4viCXEiJ1hx200ZOKqhZQMr/RU6YzXeQRA0b/AN5i20jrHVNMNgW1sOGtLwAczxl+ZwJgf/aJ0up4im2AGWMjtIccgDYkDu5vmBMfwnD8YKdOSQ5xIJdvcAOgakkX2m/kj1KNsVmRZgalOqQ5mmsEFoBMWIkIrhwDWlrT80gCRtMT0t7LQYarSeSH6Ftg+9gIFrd7QiDfLshafAmF5dSdFNg706yQS1oixNunO8qsNVYYktNrAf8ACTnsqZXwMxy30ANwfotTj+IjLkabD3PP7+aztKiA4EXiAL6AG2YnnqiHDUyPUcp31XfoU2cfUuUVwFduTqZXA72QIrK1tRemlR4sm2Gh9lwqbqgOUnOgJhDiVBz1Bzh4ldn6ImJSFXUb/heHmUPUeSmQC0PPNeVCqs68e5EFFhPNVnVQc5XUGyYWGPG0uirxFIERCYtpiEDiEUCxXVbBXrK69rtkqprVRCNBrK4PMe6tAH7h7/dBMpq2ExJpBPZlRdI1VTah5qwYp3NMTpEcy5canRcsGhLQxDi9kucZdeSb97fmtXxI/wBtx3MSd9Y+i5cviz7/AMM13wdWc6jRlxMVYEkmAO0AA5CAPRT+OnRUogWBD5G14B9jC5cpL5h5ZMF8UYZjMYQxrWjIDDQAJk3gb2SzhQzVodcdnVN73FJ5B8ZXLlT6WSYPTH/IHOnTnrPaTPiq67v7Z/8AkP3XLlNm9gBquAsSO9zPI/yfVNatQ3En5Tv1Z/J9SuXIy8E3gacHMvpzu4A+HZOP1umVYfJ+bLxcuvp8keo+UG3VrdfRerl76PnJZLWG6sq6BerkxMGqKTDZcuWMRqKmpoVy5OYpBspVNAvFywEQGvkpUSuXLIdjGge6qMWuXIkhVW1UFy5UQGXU1aR9P5XLkSRSuC8XJ0TOJXLlyUx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data:image/jpeg;base64,/9j/4AAQSkZJRgABAQAAAQABAAD/2wCEAAkGBhQSERUUExQWFRUWFxoYFhgXGBcYGBgXGBgYFhcYFBoYHCYeFxsjGRQYHy8gIycpLCwsFR8xNTAqNSYrLCkBCQoKDgwOGg8PGiwkHCQsLCkpLCksKSksKSksLCksKSwsLCksLCksKSwsLCkpKSwpLCwpLCwpKSkpKSksLCwpLP/AABEIAMIBAwMBIgACEQEDEQH/xAAbAAACAwEBAQAAAAAAAAAAAAAEBQIDBgABB//EADwQAAEDAgQDBgUDBAAFBQAAAAEAAhEDIQQSMUEFUWETInGBkaEGMrHB8EJS0RQj4fEVM2KCkgdyc6LS/8QAGgEAAwEBAQEAAAAAAAAAAAAAAQIDAAQFBv/EACoRAAICAQMEAAUFAQAAAAAAAAABAhExAxIhBBNBUSIyQlJhFHGBkeEF/9oADAMBAAIRAxEAPwDLHjArVQ2oA4tGVuYk2BkNnUC5/wDI6WTSjxmpTY3K0ESJ74n5o0ndsLNVOAkXplwI2cW28xp5qrEYyoKgDgCdCLROu2mijFJqkFcZPoXCfiB1SoymQbtcSSIOYQRv+2U9FRfOfhmvUOLZq1kOtNhLTHlIC3+ZdkHxyc8lyE9qisDxN1J4c3Uc9L80tzrs6pkU2eF+L2n52EdW39imFP4ioEfPHiD/AAvnwrL01FPYht7PpNDiNN5hr2k8pv6IiV8t/qSEyofEFZtg8x1g/WUHpjdw+gZl5mWXw3xXFqgnq3+E6pYwPaHNMg6FKo2beHZ152iD7ZeGsm7YN4Yai8NVBGqomsm7YN4d2yia6BNZRNZN2wbw/wDqFH+oQBrKJrIrTBvDziV4cQl5rKJrpu2hd4wOJUTiUvNdRNdHtoG5jA4lROIQBrKJrplBA3MOOIUDiECaygaybagbg12IVbsSgjWVbqyNAsNdiVU7EoJ1ZVOqo0Cw44lclprLkaDZ8mxVamWguObkbzfwg7IelFRsWJFwSL8tReRG/RK8FXqFuVrxAEgH6IhhIDp1MRz2kT0NvJeTCG07pSsZ8NxmWswgjVvn+St+16+X0anfY+/dcJHMbfZfRadbcQrQEmHtqhe5kIHqZq+YTki7MvC6LhUuqDmq3POiKMECpdXU6mp8kvFVX06hI80WZBNOrKM4Txo0Xxqw6j7jqgKdMw52kff81Q5B5W8EFkzR9AwvE2VAC1wPTceIV3ar5x2pB38k84dx5wHf7w06j+VYTk1JqqJqoRmJBEgyFxqpgBPaqJqoY1VA1UQBXaqJqoU1VE1VjBRqqBrIY1VE1ETBXbKJqoU1FE1ETBRqrw1UIaq87VYASaqiaiGNVRNVExeairdUVBqqDqiwC11RVueqnVFW56wC3tF6hu0XLBPl+Ko03ZctPsO980WzagE7g/6XlbD5P1Zx5aE++iFwfFG1QaVS2Y2cNtx7gequw1EkVKcz2biJGpEz/PovNSpcHc3bAf6iA7W5EcwNvPRbP4e4uKjA0jvNAPiNJ+ywpbe4I6eHJMeE1yyuCLiQZn9B+bxgE/8AihF0wPk+hZhtquNe0Kpr9tfdS7P8/lWUiVFtOr+X2Xrneiqp03HQT9f8o9uC7uYuAAtJm6xkrAy7b7I7h+Bc86H85qt1AknIMwaASRoB1OgKLpY3KAZAdNy3MbdQQATvqj+xlXkZ/wBA0NubEXnU9I39knNHKMp0vflynkrMTxHN+p3QwB6iT9VGvjmvEEvMxm7rW3EGQcxv1jfRaMZIMpRYEarZgnT8spMxAvvf/VtV1TDNLu7mj/qIJ8yAPoiKGEAV6Jbg7g2KOaDLWnUx6Jr2w5yllK2itFRGgZDO2XGqgzVXdoiAKNZRNVLcTxVjPmd5C8eiXnipqy1rgw2AE3dOpnkACVGetGP5Y8dNsdYniLKYl7gPH+NUKeO0v3TvYGI0vyWcZRdBc53ekBrbkm9yPQ+inisBU7M2lwEwNcom87zBUH1E2+Cy0UaT/ijCQA6ZEyNPXyKl/Xs/c31CwFehVYW5sxEB0iYiYv1kH1CINNzXEyD3QY1i4F+t03emvQvaRuW4gHQg+BXhqLCVa1Sm79rpud4kwZ00KOwfGq7g4yLGADHqDomXU0viQr0vRrDUUe0WexfHnsphzmiSY1Hlv02kKTuOkfMB8s5tteU2F4R/VQFelIel6rL0p/44MgcGzm+UDra/K66vxtjddDvM39NNb9Ey6nTB2pDJz1W56FocRZU+V0xr08VYXq8ZKWCbTRPOuVWdcmMfK/hvCf3ZcD3RItbWL/my0tVsOdkEEiSRvfQ8xH0CBwTw0wLTfpMz9UfRnLMXIBOnnfw2XBHB2SyIcThxL+h+8hR4cw5g50jKDtM6yOuqL4nAZI1Do8jrO529UPhqgzBsTlMzrZ99PS6RhRuuGVqTqTHHeZg8uaeh1AN7kSQLa+tlkPhzHGnV7ti7mGkte39sgx4j+FpH8RqOMue/1KrGO5WJKW1hmB4RnLnPBpNA7pJjMb2aHFsjrtZeYoZA0Qwxp8rvUAuaT6pe55Jk68zqvSVZQ9knL0TqYhztSdraC1hYWsqlILgE4h5C9axSUmomLqQRDEOwq1tRYwS0qWbnCGdXAEkwBvoq31ybMjxP0gbpXJLIyTeCeMx7KYlx10G58Ah8LWq1mnRjZjm/vWk/tVGKwIBENzPfMuMz0j9u3km/DKQoQTLjAzTeTI73IQAdOZXHqTcjohppZFXEsDSotAcbxnIkZ3A91oGYGxyk2NgRYyl3C8G1zi9pJbqJ1sHEjTWB7px8TNNZxeCA4Wa68DKBAtpoSJ5+i3h1U5cpcS7mLy39pnxuZmwCikVb5DeFAEO0MNIk3gfySYt1RVbDjs6bjmzGmWzMgCCCBHh11QeGrgRbUQfUnbboiMRXLmATvb0/PZUoF8FNSi1wLbRli23dtr1Q/DeEh8yDIYDA1JGhk7AAnyCKqXn/ABrv1ROGNxDjpB031hFrgUGx+GDTTcMoztg/LBI6EdY8lF3w0KlEPYWteCQdswDc21tbacro3iFIy2mLxZulv1a7bqzHtyNpta4jukkjQOJEwPQz08UkuVQ6MVUxDqTmyIJcTreLidQALHcqNBtN5zWl2YXA+gEeJWtqYRryczZa4Cx2hoBjkbG45rP/ABJ8LmjBZDmxMSAWbkHn4pHBfyBoCNOwALbCMrWxIbE3ufLqgHUy8m4MDLANydhrBEwZ0VQxNRk5QWgnlIvcgek+SMwlV2pkNdzG89wCIPWJOmi1OHImSprXBmUVACTmIHygz6E+HNGUOLFhDQ4khpLuRtyNgPDogMNUaXjMCKdwDmd3iLyY+bWNvZEvcS/I0w7NcNaGuywLCR4SZKDYBlS401wBzNbI0IJI8bhclD8RWcSWuYATYOLJ8+fivU3cn9z/AL/wFL0KmumOQE7Jtg32g8hHpt5LMYKvnaBuPp/ELQ4C41+XkrpjNcFH9J2ZeSZBdve3Lrcm3glfEMHlcbXy92+2vsEfiZzWOxJ5T/iEJxTEkOpujYt6bGD6pXRqCOGB+cVGm7Q0uF+91G14jyW6pPD2hzdDosTwkFzROli2DcEfmn8LScMxYbLSQBqNgJOnr9VTSlToXUVq0NgpwotdK4OXUcxJcFEFeyiYnC4FVvqQP41XlCqHdDyP5CVySyFRbwEBSLjIa35jpe3oq2XMWI+1xZGNpiWSPlB2g2FvO6jPW8RLR0vuLK+Da1jyJzWi8xcSRtoSk/DwZI338tU2xOO7vyjvHw290JSaG3JgkSRsBbVQu8lqrBc1xLwDaPaP8BFYkgmbx6HTcFAh9rAm5AhERIv0tvZKEFxbWmxEzMg3uDp1Q2FpwRFhH+NvJc+puTYk8+oV1NwaN9LCPumwLkhRbDoGg/nRXvaJAET1EKVDBB24A3kgAnoDrZDizyB1iOmkImqjzEOh0bgXv5LzCYsSJ569AF2IiJGsQfXwUsJRDRJ5IgC6OLAdIiSDrPsPzQKGIqknvDb2OuisbUEyBHsuYzOfz36TCShg3hRDiAZgAmB05ID42aXQ3KczjJEGzYhum8DfcJ1wakO1a2BGa/hqUL8QMD6xaSc1g0GZjlv+FJ9RT6T5s7O+qKbQWzAE90wBJk8yPotRxj4baBTNIjNlDy2IzASJG05YnxlQrUwDJAlrpHPlb82TptPO/DuMBgzCd4mTHjZGQkVkwoZkcGFpFQEQDmBa0C8zJGvmp0c0F8Ol4mBYyO7cx8tgACdyttjOBVMXTdVc5jagdFPu93JeSYg/rEG9mlYLE4WIFQ/qiWkwRoA2RAE7qEl5M40Uv4o0EzlnqJPrluvFYK+HZ3XUJIsSbz1krlrX2sUyZwj6RmLc9oTXA8SJOQCPyYQmLtTzAyCY8o0PRB4LEgPabCDqujyY0FdkRHLXr+X80BxCjmaHC7RZ3SREx5AprXOamHW56aiJH1Q2HIIg3BEEeuqPmgvBHDPYzMRoI7syRYAkdIKYjFMkTGVwAA52SJpFIvaRmDmwOeXYnw0V7Gd0XJAcCDpLSCNtImPJYCNBhOJEAuDiQ0mdT9deSY0OLE6jw29kg7VrYg2I3sbjQkDn4Iqk6xM3B+u3hb3VVJrAjivI8ZxCZ7pEdWmfCLqIxZB1BHVKadfQ68/8ImnX5rOUvZlFIYNrOPMfnuvBVixPPXT15qht9DC9xFUCJ1A206KbHQXTxBBBnQge+n5zTmvUv05jqbz4LPcIYXOvznoTsPzknFPNLiPX811SNDpl+JEhpmQbjc6CPqhcRXyxbWQfDp6q5j7AawD9V7xLCtIaQBcz1m2qKAzzDVIAsYvMC9/rf6L2viGvnyj7x6KbKTg2SRpf/NkOWyTb05FYxRiCSIndV0yYkuF+fqNuiIxDAxvjzHPUoGq6wm1/yfzknyKMaYdmaAGDcklt7ReTO/NX4vCgNzEEOJ7o5AG5N55j10hKaVFz3AZhc3JvbfbkisRXJqZZsIaPTQ/n8JPI3grpvBuQRrb81/wiaBdExbpcz5dUCCQSYFiYjTr4XKtpV3AxpbaPYbJxQyqQSRbQbdOYRmEJpiWidBckWv8AbZAYfvSTMXjyV9JpkEgg3yi41BueYgEeaVhRr+AODyXkAhosbgXkadAPdIuL4lnbOEEFxmYsAYLtNSADY8014Ex5a4OzXGsxpsCDvfZIeIUP6iqQ1zjoDAtmDtpN5EcjYqKyVeDF8UNVj8zXlzCRa8kTMkEaneDutZXxwp4em1rv7lzOYQ1stm4k3nW2nSwfGOH9mxrnVc/9zNY6ZQbbm89Re26zFaoA8wbExoWgj3totKV8ITHJ9B4ljeywppUbEtk5SXBpd3nNJm1vMx1WKfhS+i01G2kZSQ4Q6b3jvCMp0O3NHcPxOaiKPy98Euk31guiwALtN7LytgMQxrpIgTAOWXCBIIP6b2kfqEKdjmfFKLS09czv4K5VVKJnutbG12f/AJXJtonAFRjsmxBG4N7zM9RbTql2O4Y11QuZDGmTpYGJgRpv6KYzUszZEiRaCPEG4II0jmqTiSDTBEw64iZhXFeRjhKhdSawGHAgOGtp+4UsWYdI0gTHP5VbUpiC9oHegnSbkCRyEgWVdZwgieYHWZRwzZRbgqpc17Yy3Ga3zAB0SdxeY6pZTePkAnUQLi9/SQmmCfBy84H+Uk4dWDahzEgsmwEyQYIPui3QqyMsDiQ4N/cAQeQ5z4pjhqovNpgJZgsJlquiI2mZgm3jEeyKra2tO3UIxZmGEwRF0XTrW5pUx5Gvmihp0O83RMMKNQa3C8qVASNEvoViCYPrKs7Qk6goBG+Dr5WgQNU1oYkQdvzx8llaOIM/n3TehihAnVTY6HGDGbTTfop46oJMaiLj1+iEwWKIacpPXwj05qDq0vmPPrvMLLJngLq13R8xHQ3vO0+KrGJLSGySOVo9EHWrwRew0GYm/hNlVQqi+w6iY8EwoXi6vega6kn+Z5INxNpIA5qdOsATYzzmLIetW/NUUBhdNzWic145ef0VdLE5jpIB30EoY4rSwdvcTeN1dSrw090Dl/sHqsYvfXEkgCNBqYt/KjnIPna17IV9SG873VjcTef4KIBjRcQItCc0KwLwJGXfa0beQjyWaFccgD0t9LH0THg4aarQSbnpfl9Nkshom6w2IDabnie40uIknQEAEn81WJxvFi1jw0NOYucRbV1jfkLCfNavH139k9lJoywQ43km4MExI2nn4LI4p2UZHtGUOGdxEzIuCDvf2UYotLAu4NwGhkL6oe5xE9mXOEA6SBci5Ot7aqjiPC+yfTIpjKO8A4klwBkFwIBiBGXUXC0LazKYLiGkgAhtiZDbucDoRyNrxGyDwOCbXqh1QmA0FwebBt2NbOpO/kfPS5EoMY2kKTWOaC+pT7U3i058jmjW8ew2VPFquekCXHvCbggGzQJFrd38ghU0WS97S6TTMU3kkQ14IaD4W15BUVKYdkY1znEd0aulxPUm5JuOqCVZGsqwnD2PYHANg8mti1ut7X6yuT92LZR/tsbDWgCO6LxJN+ZJPmuW3SNsPlfGm5qbTAzN+Y7359AdvpeVWHxADp129dY9CmPFQ4fP8oJBgzb9N/BJavceRMjbwP57Kz4JWaEDNSdl/bafL+EOx4I5Wv0OxQeH4kSMsaxf2VwN3TykeV0U7QC/B1SXC5BH2iyV4khlfM3vDMTB8THkjaIh4I1PPppogcRXh5aRYOJB3s7UFCTAHYXE5wcou0AgE/pi9+QsfMpnhm91+cQ6ZEGbambxKV4Wu0PbmOocCYy9wiZPOE4w1Br2RnhwBkCBo7cdbSEyCVsEAKQfMBVOdFuVvNVOrBskm33RMHF19o8VdSbvrf3ShnE2E/4sUR/WNO+35ogYNa6dBfeUxwzQYASXDYpv6Q4TyEyjsLiA03t42PklYyHoaW/X0KnSJu4ax76ac11KrNwZ+6nlAZJiftP4NkiHZRToudJG5uTc/wDbOm91Y3DjQi3XXy/IVJqkaGSbxpEiY9ApjFEC4gCbwdbi1vyVQmXVXMaC3uxuBrPjedfJL/6IO+WQdbxbxA2ur21AR8sded9goVcaGAi3iDr4ooAI5hECxm0x9SRYW1PMK3E4UNZJPeubct/ePVdTrAtnn9Nft7qupic2umkdFubNwUurHLa4+q8GItANrfdCVLki8TzVTSQdfVMAc0HjrKYYGrkIduCD6XSGnXG/rsmNHE3DZMctbJGMj6NTrM7EViZnvAHaCQIyj9zid/us3jseK9W0Q0+BLjrYkEmG6klG4biIOBM90MqNaI5OzOaT/wBw84CQWzZtGNDcoO5knNMbkk9VGKKt8BTOGguLqViTDgQHtdfQTcG2otYWU35gxrQ4NL5OkXFoE7jKUuZxIhzmCwLidL/9WukxoinYxwGUd46kNj00nXYJqYtojWDGktZLiRLjeJaYuToI6/VFcKpiiXYl4ADI7Ns5v7hJ70DTug/7CHqUA7II7z4bGwDtXEDkBv8At5qj4hwrBlZTd/bAN7ku/uGNNTBHrdLl0N+QyhxZxbJNOTJ73zXJ1sVyUUsI0gG46AW9rDwXLWhbYsxVNopPDxmtYwYvprrafMa2WGxmG3Fw1oHWOa3nCuKOpn5nZQIhrttTHLUmQmGP4bhcaKeUtw9YMLMxa1rajiRAqMYMpm/ebBlwkKjYu2z5zw0gjLpJjrBsY8k0OGALgJLS0kTqOft9Ev4v8P1sHUyVhlJ7zSCHBzToQR94PMKVDiAkab2ve0EeYWjLwKXsMif92O6o45SILHWymQIN5BkyI69VLCv75gRMxPXT2V2JodpTifluDyMX8j9gjlGZRRJL2WggQZvMTBg+YTJrGCqXgmWCHRp3gD/ISvFVzEgxZpbvcau57H1KK4ZTYaVS7i50TuQOfut+ABfFw/OCwghw2FxBiD5KpvCXv+aT6fTwRfB8Rmfk5SOvKRz0H4E5dw+oXd0kDy0/Ou6YIro8HaNr9N/BO8DwMG8ev3GsphguFhg6zPrt1800oURaw5gRofuUA0CcM+HaZNwSOndvcb9QnFHgtHek2IuCS8zvewRFIwNhC8djG6JMjoXYvgNMS6k3KeQmD5T7pBiK19Nft/pampUnQeqW4jhDajrAyeW58Fqoz5E9Vu49+u3ghK5I0PlNv8phxbhz6DZdcbnl/wC7loklTGsnUa81SKJSasuqViSM0rypGVSc5lpcR5yFVXqSAA/XomFJGqAAI/I6IeqdD4e/57KeUA3N1Ko4GL/7RMZTHcQeKjxMQ4i3Q81W3i1Tc5h1/lUV3S9x5uP1XrGKqhZNzoZYTjJ0dba9x6rR4GsI+4WO7JX4bEPpmWny2QlpPwaOqvJ9M4fmdTewEAGHX0OSTeRyc4+SjiKbWtfLyXC/rAGnOfQJJwfj7Kjcru67SN9FM40DMCbOje+0WIPguba7OjcqGOGwweZpSw5XTNx8okzM3mNN0fUZTAygS54Gczdp17g52Pkb8hRwQZWnKQZIFyRqR6WHuieG4I9s4kfK0nWznR3Wgg3FxPISlkNEbswwphzZPalkZjq1pBIbLYDTInQRmHJZXD4TM8g6MzOcBAIbr5XIA5yFp8Rxd+HoZoBfUc6R0AMkEH9zx0sUlw3aVWBriAJlxj9RmM1pJ9rnRJHhWO6wLcTjCHEfL0FgBsBH131XIur8POk/3Sb/ALQPYgrk1oHJ804Zjcr4cTG0bkGQD05+a01HOWnK7SwNu6evnsshhqBLMzrAnuuJ6aQnWBxZp5Wk93MIjML6zpcELASDsVTqYim5lame0H/KLQcrjpAAGpIG15vsVi8Q0tceWy+sYfEOruaxpDgRIuYBBnvSI1v5rEfEvBxTqPY4RJlpgx4A6EcjyhFVgWS8ifDYkwIO4T/AaDqR72/x5LMsp3iR12T3BV4EawRp5pkADxeDcHQXC0i9tDeJ8fZWV29m4QbloggwIiIPt6Izi2GnvDx8TEfUeyVMxWYtnYj00P50WfAg94Sx1JzHA5wZcejv1DoDsVvqThAOx0WB4c8tY1puP1bnnrHQ+gTJ2PqvZ2FPu3LS8m+XaNPDwCYZGiwfxFRfV7JrpdmLQdpuYG5sDfRPRa5WG4F8IPo1M73NMaRbXVbOlJu5K2Mi5mZ8/pG07jn4oinSA/Pqqg9W0qRdvA3P8cykGwe1WgXJCtw1QUgajxt3Rv1MeyhUxYpXFhtOro+ySY/i76sghoHQfkeS6tHQcnbOLqOpUFSyR4hxB1SRo2fHXnzSapgWHVoKOp0iYAuSYAFyTBJgamwN1GozaII9V6UYxwePOU38TFFfgdMiwg9CQlGM4fUbo93rK1RQeNAhF6MX4DHXnHyZF9F8/MZ5yVRUw7tySn/9NOyoqYU8kr6eJddVIRf0ysGHTF9DoqzTWWkkF67YH2RVlOiiMq9AR7aB3Gy7D8JDt4TDD8EYAe0BfyvcHnKGwr04oPkKnYhLKOWfU6sHwzsFxN1Fgp5czQ4Fsm8AyA619SjsNx+sw9o6lDflmnDgBFwRMieZ9FQaYKhTY5hlji0xB6g2IPRcup0N/KdOj/02uJmmr1GYqpTY2o0BlIF7pmASCSIJnvVIAtfXozwfD6ZY1gDobmIzgB13AAxAkwyQdICwuIxzyGgta0tPz0g2nUItZzg05hYG4N1PD/FlSl3cmduXLc5Tvd2XuuMnWBouCfS6kfB6un1mjPybvK3YmNvl+91yytP42bA/tvHQNB9wuXPsfo6e7D2YzD4dlJgysDjI+ZufWRcG2nIIqpiWuyh7QIsCGhsbxax/yiG4QOB74cd9AQdIgJe57qbjTygu0k3v5mxQsNFmA4nke4aconyIPL+U2x/DX12kscG5W6OMOIsIv83geeu6zeKa912jMRqG8uf+kXhMbV+WIIgA5gDfb31nQRqoyThcomzwZ3iOCDJBBD/CPVWYKoGtgxfRPeM8KNeiXioDUpNzPYZzGDByuiDzAnw2nIDEnRXhNyVk3GjRUsQHMIdsRdKDhiS/LHcBt0C8p4naTBP8eqLdVc1+ZgIB3gwSQRB5G0Jk74FI4TGHMCDrreBI6rRjDtfGeTcGbaTr4wFkajTmJbeZNrdTotDhsU4UWVW9+8ETpM+aaIT6FRuO8jaV1n+A8TFanN5Fr6lafB05bJMN06k9FqbwNaWQzhNAOeS7Ro8pP5Kr4ziYkz3ZgR9EvxGNIlrWw3nrr1O6W1a02krs0tG1ycGv1FcIhiMRJv5IqhTyAGoxpYSRmmXTE2g9QhQ2VZ/woZczKrWndp16WcD6jTZdbTS4POg023LILjOHMJ1vsWkieVwo06EWLi7q4yfUq6qSDBju2tooFWSWSMm8eCDwhK1MlEu1XJyYB2HRcaCPUHeKIUxY/CAoarhAmbqfkqKzUB0xRVwhCGypzlsha2GiFqHUqB6DCnGFdzQdGEZThUiqObVlYcCuKobUUu0VaOQ5yqewFTc5QJWcUFNoHOGC5XErxJ24le5L2MOHYU9mS+m1xEEkPacmoBLbWJ3Lh4OmEPV7Foq16rTWIIc7szoCBAcDo0QTPIDyH4dQa5kBrwCWzJiTNjAAn5xrz1TDFcLnumo2k4AtNPvDNOmcm2/PQwNTPx+GfdPkSYHFUaz3GkHNINtDI103jl0RA4SO0/vvykxkH6tQRodPPkOaBwXwzWp1wDQGY/KAZzC0FrWm9t9Oa0eJ47XoZHVaJaxpyhpB1F4NoaJibSdLiwMnfAsUhXT4RWpte57JpVMzA6MzR3rd5wse6Y0I21WJx3CorFrQSBdwGrQD3ttPJfW8P/6ihkBtMioWDMWvOUug97IABqdLaDksv8Q8UOKeagYGyA1wENLiXMa4viCXEiJ1hx200ZOKqhZQMr/RU6YzXeQRA0b/AN5i20jrHVNMNgW1sOGtLwAczxl+ZwJgf/aJ0up4im2AGWMjtIccgDYkDu5vmBMfwnD8YKdOSQ5xIJdvcAOgakkX2m/kj1KNsVmRZgalOqQ5mmsEFoBMWIkIrhwDWlrT80gCRtMT0t7LQYarSeSH6Ftg+9gIFrd7QiDfLshafAmF5dSdFNg706yQS1oixNunO8qsNVYYktNrAf8ACTnsqZXwMxy30ANwfotTj+IjLkabD3PP7+aztKiA4EXiAL6AG2YnnqiHDUyPUcp31XfoU2cfUuUVwFduTqZXA72QIrK1tRemlR4sm2Gh9lwqbqgOUnOgJhDiVBz1Bzh4ldn6ImJSFXUb/heHmUPUeSmQC0PPNeVCqs68e5EFFhPNVnVQc5XUGyYWGPG0uirxFIERCYtpiEDiEUCxXVbBXrK69rtkqprVRCNBrK4PMe6tAH7h7/dBMpq2ExJpBPZlRdI1VTah5qwYp3NMTpEcy5canRcsGhLQxDi9kucZdeSb97fmtXxI/wBtx3MSd9Y+i5cviz7/AMM13wdWc6jRlxMVYEkmAO0AA5CAPRT+OnRUogWBD5G14B9jC5cpL5h5ZMF8UYZjMYQxrWjIDDQAJk3gb2SzhQzVodcdnVN73FJ5B8ZXLlT6WSYPTH/IHOnTnrPaTPiq67v7Z/8AkP3XLlNm9gBquAsSO9zPI/yfVNatQ3En5Tv1Z/J9SuXIy8E3gacHMvpzu4A+HZOP1umVYfJ+bLxcuvp8keo+UG3VrdfRerl76PnJZLWG6sq6BerkxMGqKTDZcuWMRqKmpoVy5OYpBspVNAvFywEQGvkpUSuXLIdjGge6qMWuXIkhVW1UFy5UQGXU1aR9P5XLkSRSuC8XJ0TOJXLlyUx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3789040"/>
            <a:ext cx="4392488" cy="115212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10	   12	 14		</a:t>
            </a:r>
            <a:endParaRPr kumimoji="0" lang="ru-RU" sz="6000" b="1" i="0" u="none" strike="noStrike" kern="1200" cap="none" spc="0" normalizeH="0" baseline="0" noProof="0" dirty="0">
              <a:ln w="635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283968" y="3356992"/>
            <a:ext cx="5832648" cy="115212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.	   .     .	</a:t>
            </a:r>
            <a:endParaRPr kumimoji="0" lang="ru-RU" sz="6000" b="1" i="0" u="none" strike="noStrike" kern="1200" cap="none" spc="0" normalizeH="0" baseline="0" noProof="0" dirty="0">
              <a:ln w="635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067944" y="3356992"/>
            <a:ext cx="5832648" cy="115212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ru-RU" sz="6000" b="1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16	 18   20</a:t>
            </a:r>
            <a:r>
              <a:rPr lang="ru-RU" sz="6000" b="1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	</a:t>
            </a:r>
            <a:endParaRPr kumimoji="0" lang="ru-RU" sz="6000" b="1" i="0" u="none" strike="noStrike" kern="1200" cap="none" spc="0" normalizeH="0" baseline="0" noProof="0" dirty="0">
              <a:ln w="635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Решить цепочки примеров:</a:t>
            </a:r>
            <a:endParaRPr lang="ru-RU" sz="4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434" name="AutoShape 2" descr="data:image/jpeg;base64,/9j/4AAQSkZJRgABAQAAAQABAAD/2wCEAAkGBhQSERUUExQWFRUWFxoYFhgXGBcYGBgXGBgYFhcYFBoYHCYeFxsjGRQYHy8gIycpLCwsFR8xNTAqNSYrLCkBCQoKDgwOGg8PGiwkHCQsLCkpLCksKSksKSksLCksKSwsLCksLCksKSwsLCkpKSwpLCwpLCwpKSkpKSksLCwpLP/AABEIAMIBAwMBIgACEQEDEQH/xAAbAAACAwEBAQAAAAAAAAAAAAAEBQIDBgABB//EADwQAAEDAgQDBgUDBAAFBQAAAAEAAhEDIQQSMUEFUWETInGBkaEGMrHB8EJS0RQj4fEVM2KCkgdyc6LS/8QAGgEAAwEBAQEAAAAAAAAAAAAAAQIDAAQFBv/EACoRAAICAQMEAAUFAQAAAAAAAAABAhExAxIhBBNBUSIyQlJhFHGBkeEF/9oADAMBAAIRAxEAPwDLHjArVQ2oA4tGVuYk2BkNnUC5/wDI6WTSjxmpTY3K0ESJ74n5o0ndsLNVOAkXplwI2cW28xp5qrEYyoKgDgCdCLROu2mijFJqkFcZPoXCfiB1SoymQbtcSSIOYQRv+2U9FRfOfhmvUOLZq1kOtNhLTHlIC3+ZdkHxyc8lyE9qisDxN1J4c3Uc9L80tzrs6pkU2eF+L2n52EdW39imFP4ioEfPHiD/AAvnwrL01FPYht7PpNDiNN5hr2k8pv6IiV8t/qSEyofEFZtg8x1g/WUHpjdw+gZl5mWXw3xXFqgnq3+E6pYwPaHNMg6FKo2beHZ152iD7ZeGsm7YN4Yai8NVBGqomsm7YN4d2yia6BNZRNZN2wbw/wDqFH+oQBrKJrIrTBvDziV4cQl5rKJrpu2hd4wOJUTiUvNdRNdHtoG5jA4lROIQBrKJrplBA3MOOIUDiECaygaybagbg12IVbsSgjWVbqyNAsNdiVU7EoJ1ZVOqo0Cw44lclprLkaDZ8mxVamWguObkbzfwg7IelFRsWJFwSL8tReRG/RK8FXqFuVrxAEgH6IhhIDp1MRz2kT0NvJeTCG07pSsZ8NxmWswgjVvn+St+16+X0anfY+/dcJHMbfZfRadbcQrQEmHtqhe5kIHqZq+YTki7MvC6LhUuqDmq3POiKMECpdXU6mp8kvFVX06hI80WZBNOrKM4Txo0Xxqw6j7jqgKdMw52kff81Q5B5W8EFkzR9AwvE2VAC1wPTceIV3ar5x2pB38k84dx5wHf7w06j+VYTk1JqqJqoRmJBEgyFxqpgBPaqJqoY1VA1UQBXaqJqoU1VE1VjBRqqBrIY1VE1ETBXbKJqoU1FE1ETBRqrw1UIaq87VYASaqiaiGNVRNVExeairdUVBqqDqiwC11RVueqnVFW56wC3tF6hu0XLBPl+Ko03ZctPsO980WzagE7g/6XlbD5P1Zx5aE++iFwfFG1QaVS2Y2cNtx7gequw1EkVKcz2biJGpEz/PovNSpcHc3bAf6iA7W5EcwNvPRbP4e4uKjA0jvNAPiNJ+ywpbe4I6eHJMeE1yyuCLiQZn9B+bxgE/8AihF0wPk+hZhtquNe0Kpr9tfdS7P8/lWUiVFtOr+X2Xrneiqp03HQT9f8o9uC7uYuAAtJm6xkrAy7b7I7h+Bc86H85qt1AknIMwaASRoB1OgKLpY3KAZAdNy3MbdQQATvqj+xlXkZ/wBA0NubEXnU9I39knNHKMp0vflynkrMTxHN+p3QwB6iT9VGvjmvEEvMxm7rW3EGQcxv1jfRaMZIMpRYEarZgnT8spMxAvvf/VtV1TDNLu7mj/qIJ8yAPoiKGEAV6Jbg7g2KOaDLWnUx6Jr2w5yllK2itFRGgZDO2XGqgzVXdoiAKNZRNVLcTxVjPmd5C8eiXnipqy1rgw2AE3dOpnkACVGetGP5Y8dNsdYniLKYl7gPH+NUKeO0v3TvYGI0vyWcZRdBc53ekBrbkm9yPQ+inisBU7M2lwEwNcom87zBUH1E2+Cy0UaT/ijCQA6ZEyNPXyKl/Xs/c31CwFehVYW5sxEB0iYiYv1kH1CINNzXEyD3QY1i4F+t03emvQvaRuW4gHQg+BXhqLCVa1Sm79rpud4kwZ00KOwfGq7g4yLGADHqDomXU0viQr0vRrDUUe0WexfHnsphzmiSY1Hlv02kKTuOkfMB8s5tteU2F4R/VQFelIel6rL0p/44MgcGzm+UDra/K66vxtjddDvM39NNb9Ey6nTB2pDJz1W56FocRZU+V0xr08VYXq8ZKWCbTRPOuVWdcmMfK/hvCf3ZcD3RItbWL/my0tVsOdkEEiSRvfQ8xH0CBwTw0wLTfpMz9UfRnLMXIBOnnfw2XBHB2SyIcThxL+h+8hR4cw5g50jKDtM6yOuqL4nAZI1Do8jrO529UPhqgzBsTlMzrZ99PS6RhRuuGVqTqTHHeZg8uaeh1AN7kSQLa+tlkPhzHGnV7ti7mGkte39sgx4j+FpH8RqOMue/1KrGO5WJKW1hmB4RnLnPBpNA7pJjMb2aHFsjrtZeYoZA0Qwxp8rvUAuaT6pe55Jk68zqvSVZQ9knL0TqYhztSdraC1hYWsqlILgE4h5C9axSUmomLqQRDEOwq1tRYwS0qWbnCGdXAEkwBvoq31ybMjxP0gbpXJLIyTeCeMx7KYlx10G58Ah8LWq1mnRjZjm/vWk/tVGKwIBENzPfMuMz0j9u3km/DKQoQTLjAzTeTI73IQAdOZXHqTcjohppZFXEsDSotAcbxnIkZ3A91oGYGxyk2NgRYyl3C8G1zi9pJbqJ1sHEjTWB7px8TNNZxeCA4Wa68DKBAtpoSJ5+i3h1U5cpcS7mLy39pnxuZmwCikVb5DeFAEO0MNIk3gfySYt1RVbDjs6bjmzGmWzMgCCCBHh11QeGrgRbUQfUnbboiMRXLmATvb0/PZUoF8FNSi1wLbRli23dtr1Q/DeEh8yDIYDA1JGhk7AAnyCKqXn/ABrv1ROGNxDjpB031hFrgUGx+GDTTcMoztg/LBI6EdY8lF3w0KlEPYWteCQdswDc21tbacro3iFIy2mLxZulv1a7bqzHtyNpta4jukkjQOJEwPQz08UkuVQ6MVUxDqTmyIJcTreLidQALHcqNBtN5zWl2YXA+gEeJWtqYRryczZa4Cx2hoBjkbG45rP/ABJ8LmjBZDmxMSAWbkHn4pHBfyBoCNOwALbCMrWxIbE3ufLqgHUy8m4MDLANydhrBEwZ0VQxNRk5QWgnlIvcgek+SMwlV2pkNdzG89wCIPWJOmi1OHImSprXBmUVACTmIHygz6E+HNGUOLFhDQ4khpLuRtyNgPDogMNUaXjMCKdwDmd3iLyY+bWNvZEvcS/I0w7NcNaGuywLCR4SZKDYBlS401wBzNbI0IJI8bhclD8RWcSWuYATYOLJ8+fivU3cn9z/AL/wFL0KmumOQE7Jtg32g8hHpt5LMYKvnaBuPp/ELQ4C41+XkrpjNcFH9J2ZeSZBdve3Lrcm3glfEMHlcbXy92+2vsEfiZzWOxJ5T/iEJxTEkOpujYt6bGD6pXRqCOGB+cVGm7Q0uF+91G14jyW6pPD2hzdDosTwkFzROli2DcEfmn8LScMxYbLSQBqNgJOnr9VTSlToXUVq0NgpwotdK4OXUcxJcFEFeyiYnC4FVvqQP41XlCqHdDyP5CVySyFRbwEBSLjIa35jpe3oq2XMWI+1xZGNpiWSPlB2g2FvO6jPW8RLR0vuLK+Da1jyJzWi8xcSRtoSk/DwZI338tU2xOO7vyjvHw290JSaG3JgkSRsBbVQu8lqrBc1xLwDaPaP8BFYkgmbx6HTcFAh9rAm5AhERIv0tvZKEFxbWmxEzMg3uDp1Q2FpwRFhH+NvJc+puTYk8+oV1NwaN9LCPumwLkhRbDoGg/nRXvaJAET1EKVDBB24A3kgAnoDrZDizyB1iOmkImqjzEOh0bgXv5LzCYsSJ569AF2IiJGsQfXwUsJRDRJ5IgC6OLAdIiSDrPsPzQKGIqknvDb2OuisbUEyBHsuYzOfz36TCShg3hRDiAZgAmB05ID42aXQ3KczjJEGzYhum8DfcJ1wakO1a2BGa/hqUL8QMD6xaSc1g0GZjlv+FJ9RT6T5s7O+qKbQWzAE90wBJk8yPotRxj4baBTNIjNlDy2IzASJG05YnxlQrUwDJAlrpHPlb82TptPO/DuMBgzCd4mTHjZGQkVkwoZkcGFpFQEQDmBa0C8zJGvmp0c0F8Ol4mBYyO7cx8tgACdyttjOBVMXTdVc5jagdFPu93JeSYg/rEG9mlYLE4WIFQ/qiWkwRoA2RAE7qEl5M40Uv4o0EzlnqJPrluvFYK+HZ3XUJIsSbz1krlrX2sUyZwj6RmLc9oTXA8SJOQCPyYQmLtTzAyCY8o0PRB4LEgPabCDqujyY0FdkRHLXr+X80BxCjmaHC7RZ3SREx5AprXOamHW56aiJH1Q2HIIg3BEEeuqPmgvBHDPYzMRoI7syRYAkdIKYjFMkTGVwAA52SJpFIvaRmDmwOeXYnw0V7Gd0XJAcCDpLSCNtImPJYCNBhOJEAuDiQ0mdT9deSY0OLE6jw29kg7VrYg2I3sbjQkDn4Iqk6xM3B+u3hb3VVJrAjivI8ZxCZ7pEdWmfCLqIxZB1BHVKadfQ68/8ImnX5rOUvZlFIYNrOPMfnuvBVixPPXT15qht9DC9xFUCJ1A206KbHQXTxBBBnQge+n5zTmvUv05jqbz4LPcIYXOvznoTsPzknFPNLiPX811SNDpl+JEhpmQbjc6CPqhcRXyxbWQfDp6q5j7AawD9V7xLCtIaQBcz1m2qKAzzDVIAsYvMC9/rf6L2viGvnyj7x6KbKTg2SRpf/NkOWyTb05FYxRiCSIndV0yYkuF+fqNuiIxDAxvjzHPUoGq6wm1/yfzknyKMaYdmaAGDcklt7ReTO/NX4vCgNzEEOJ7o5AG5N55j10hKaVFz3AZhc3JvbfbkisRXJqZZsIaPTQ/n8JPI3grpvBuQRrb81/wiaBdExbpcz5dUCCQSYFiYjTr4XKtpV3AxpbaPYbJxQyqQSRbQbdOYRmEJpiWidBckWv8AbZAYfvSTMXjyV9JpkEgg3yi41BueYgEeaVhRr+AODyXkAhosbgXkadAPdIuL4lnbOEEFxmYsAYLtNSADY8014Ex5a4OzXGsxpsCDvfZIeIUP6iqQ1zjoDAtmDtpN5EcjYqKyVeDF8UNVj8zXlzCRa8kTMkEaneDutZXxwp4em1rv7lzOYQ1stm4k3nW2nSwfGOH9mxrnVc/9zNY6ZQbbm89Re26zFaoA8wbExoWgj3totKV8ITHJ9B4ljeywppUbEtk5SXBpd3nNJm1vMx1WKfhS+i01G2kZSQ4Q6b3jvCMp0O3NHcPxOaiKPy98Euk31guiwALtN7LytgMQxrpIgTAOWXCBIIP6b2kfqEKdjmfFKLS09czv4K5VVKJnutbG12f/AJXJtonAFRjsmxBG4N7zM9RbTql2O4Y11QuZDGmTpYGJgRpv6KYzUszZEiRaCPEG4II0jmqTiSDTBEw64iZhXFeRjhKhdSawGHAgOGtp+4UsWYdI0gTHP5VbUpiC9oHegnSbkCRyEgWVdZwgieYHWZRwzZRbgqpc17Yy3Ga3zAB0SdxeY6pZTePkAnUQLi9/SQmmCfBy84H+Uk4dWDahzEgsmwEyQYIPui3QqyMsDiQ4N/cAQeQ5z4pjhqovNpgJZgsJlquiI2mZgm3jEeyKra2tO3UIxZmGEwRF0XTrW5pUx5Gvmihp0O83RMMKNQa3C8qVASNEvoViCYPrKs7Qk6goBG+Dr5WgQNU1oYkQdvzx8llaOIM/n3TehihAnVTY6HGDGbTTfop46oJMaiLj1+iEwWKIacpPXwj05qDq0vmPPrvMLLJngLq13R8xHQ3vO0+KrGJLSGySOVo9EHWrwRew0GYm/hNlVQqi+w6iY8EwoXi6vega6kn+Z5INxNpIA5qdOsATYzzmLIetW/NUUBhdNzWic145ef0VdLE5jpIB30EoY4rSwdvcTeN1dSrw090Dl/sHqsYvfXEkgCNBqYt/KjnIPna17IV9SG873VjcTef4KIBjRcQItCc0KwLwJGXfa0beQjyWaFccgD0t9LH0THg4aarQSbnpfl9Nkshom6w2IDabnie40uIknQEAEn81WJxvFi1jw0NOYucRbV1jfkLCfNavH139k9lJoywQ43km4MExI2nn4LI4p2UZHtGUOGdxEzIuCDvf2UYotLAu4NwGhkL6oe5xE9mXOEA6SBci5Ot7aqjiPC+yfTIpjKO8A4klwBkFwIBiBGXUXC0LazKYLiGkgAhtiZDbucDoRyNrxGyDwOCbXqh1QmA0FwebBt2NbOpO/kfPS5EoMY2kKTWOaC+pT7U3i058jmjW8ew2VPFquekCXHvCbggGzQJFrd38ghU0WS97S6TTMU3kkQ14IaD4W15BUVKYdkY1znEd0aulxPUm5JuOqCVZGsqwnD2PYHANg8mti1ut7X6yuT92LZR/tsbDWgCO6LxJN+ZJPmuW3SNsPlfGm5qbTAzN+Y7359AdvpeVWHxADp129dY9CmPFQ4fP8oJBgzb9N/BJavceRMjbwP57Kz4JWaEDNSdl/bafL+EOx4I5Wv0OxQeH4kSMsaxf2VwN3TykeV0U7QC/B1SXC5BH2iyV4khlfM3vDMTB8THkjaIh4I1PPppogcRXh5aRYOJB3s7UFCTAHYXE5wcou0AgE/pi9+QsfMpnhm91+cQ6ZEGbambxKV4Wu0PbmOocCYy9wiZPOE4w1Br2RnhwBkCBo7cdbSEyCVsEAKQfMBVOdFuVvNVOrBskm33RMHF19o8VdSbvrf3ShnE2E/4sUR/WNO+35ogYNa6dBfeUxwzQYASXDYpv6Q4TyEyjsLiA03t42PklYyHoaW/X0KnSJu4ax76ac11KrNwZ+6nlAZJiftP4NkiHZRToudJG5uTc/wDbOm91Y3DjQi3XXy/IVJqkaGSbxpEiY9ApjFEC4gCbwdbi1vyVQmXVXMaC3uxuBrPjedfJL/6IO+WQdbxbxA2ur21AR8sded9goVcaGAi3iDr4ooAI5hECxm0x9SRYW1PMK3E4UNZJPeubct/ePVdTrAtnn9Nft7qupic2umkdFubNwUurHLa4+q8GItANrfdCVLki8TzVTSQdfVMAc0HjrKYYGrkIduCD6XSGnXG/rsmNHE3DZMctbJGMj6NTrM7EViZnvAHaCQIyj9zid/us3jseK9W0Q0+BLjrYkEmG6klG4biIOBM90MqNaI5OzOaT/wBw84CQWzZtGNDcoO5knNMbkk9VGKKt8BTOGguLqViTDgQHtdfQTcG2otYWU35gxrQ4NL5OkXFoE7jKUuZxIhzmCwLidL/9WukxoinYxwGUd46kNj00nXYJqYtojWDGktZLiRLjeJaYuToI6/VFcKpiiXYl4ADI7Ns5v7hJ70DTug/7CHqUA7II7z4bGwDtXEDkBv8At5qj4hwrBlZTd/bAN7ku/uGNNTBHrdLl0N+QyhxZxbJNOTJ73zXJ1sVyUUsI0gG46AW9rDwXLWhbYsxVNopPDxmtYwYvprrafMa2WGxmG3Fw1oHWOa3nCuKOpn5nZQIhrttTHLUmQmGP4bhcaKeUtw9YMLMxa1rajiRAqMYMpm/ebBlwkKjYu2z5zw0gjLpJjrBsY8k0OGALgJLS0kTqOft9Ev4v8P1sHUyVhlJ7zSCHBzToQR94PMKVDiAkab2ve0EeYWjLwKXsMif92O6o45SILHWymQIN5BkyI69VLCv75gRMxPXT2V2JodpTifluDyMX8j9gjlGZRRJL2WggQZvMTBg+YTJrGCqXgmWCHRp3gD/ISvFVzEgxZpbvcau57H1KK4ZTYaVS7i50TuQOfut+ABfFw/OCwghw2FxBiD5KpvCXv+aT6fTwRfB8Rmfk5SOvKRz0H4E5dw+oXd0kDy0/Ou6YIro8HaNr9N/BO8DwMG8ev3GsphguFhg6zPrt1800oURaw5gRofuUA0CcM+HaZNwSOndvcb9QnFHgtHek2IuCS8zvewRFIwNhC8djG6JMjoXYvgNMS6k3KeQmD5T7pBiK19Nft/pampUnQeqW4jhDajrAyeW58Fqoz5E9Vu49+u3ghK5I0PlNv8phxbhz6DZdcbnl/wC7loklTGsnUa81SKJSasuqViSM0rypGVSc5lpcR5yFVXqSAA/XomFJGqAAI/I6IeqdD4e/57KeUA3N1Ko4GL/7RMZTHcQeKjxMQ4i3Q81W3i1Tc5h1/lUV3S9x5uP1XrGKqhZNzoZYTjJ0dba9x6rR4GsI+4WO7JX4bEPpmWny2QlpPwaOqvJ9M4fmdTewEAGHX0OSTeRyc4+SjiKbWtfLyXC/rAGnOfQJJwfj7Kjcru67SN9FM40DMCbOje+0WIPguba7OjcqGOGwweZpSw5XTNx8okzM3mNN0fUZTAygS54Gczdp17g52Pkb8hRwQZWnKQZIFyRqR6WHuieG4I9s4kfK0nWznR3Wgg3FxPISlkNEbswwphzZPalkZjq1pBIbLYDTInQRmHJZXD4TM8g6MzOcBAIbr5XIA5yFp8Rxd+HoZoBfUc6R0AMkEH9zx0sUlw3aVWBriAJlxj9RmM1pJ9rnRJHhWO6wLcTjCHEfL0FgBsBH131XIur8POk/3Sb/ALQPYgrk1oHJ804Zjcr4cTG0bkGQD05+a01HOWnK7SwNu6evnsshhqBLMzrAnuuJ6aQnWBxZp5Wk93MIjML6zpcELASDsVTqYim5lame0H/KLQcrjpAAGpIG15vsVi8Q0tceWy+sYfEOruaxpDgRIuYBBnvSI1v5rEfEvBxTqPY4RJlpgx4A6EcjyhFVgWS8ifDYkwIO4T/AaDqR72/x5LMsp3iR12T3BV4EawRp5pkADxeDcHQXC0i9tDeJ8fZWV29m4QbloggwIiIPt6Izi2GnvDx8TEfUeyVMxWYtnYj00P50WfAg94Sx1JzHA5wZcejv1DoDsVvqThAOx0WB4c8tY1puP1bnnrHQ+gTJ2PqvZ2FPu3LS8m+XaNPDwCYZGiwfxFRfV7JrpdmLQdpuYG5sDfRPRa5WG4F8IPo1M73NMaRbXVbOlJu5K2Mi5mZ8/pG07jn4oinSA/Pqqg9W0qRdvA3P8cykGwe1WgXJCtw1QUgajxt3Rv1MeyhUxYpXFhtOro+ySY/i76sghoHQfkeS6tHQcnbOLqOpUFSyR4hxB1SRo2fHXnzSapgWHVoKOp0iYAuSYAFyTBJgamwN1GozaII9V6UYxwePOU38TFFfgdMiwg9CQlGM4fUbo93rK1RQeNAhF6MX4DHXnHyZF9F8/MZ5yVRUw7tySn/9NOyoqYU8kr6eJddVIRf0ysGHTF9DoqzTWWkkF67YH2RVlOiiMq9AR7aB3Gy7D8JDt4TDD8EYAe0BfyvcHnKGwr04oPkKnYhLKOWfU6sHwzsFxN1Fgp5czQ4Fsm8AyA619SjsNx+sw9o6lDflmnDgBFwRMieZ9FQaYKhTY5hlji0xB6g2IPRcup0N/KdOj/02uJmmr1GYqpTY2o0BlIF7pmASCSIJnvVIAtfXozwfD6ZY1gDobmIzgB13AAxAkwyQdICwuIxzyGgta0tPz0g2nUItZzg05hYG4N1PD/FlSl3cmduXLc5Tvd2XuuMnWBouCfS6kfB6un1mjPybvK3YmNvl+91yytP42bA/tvHQNB9wuXPsfo6e7D2YzD4dlJgysDjI+ZufWRcG2nIIqpiWuyh7QIsCGhsbxax/yiG4QOB74cd9AQdIgJe57qbjTygu0k3v5mxQsNFmA4nke4aconyIPL+U2x/DX12kscG5W6OMOIsIv83geeu6zeKa912jMRqG8uf+kXhMbV+WIIgA5gDfb31nQRqoyThcomzwZ3iOCDJBBD/CPVWYKoGtgxfRPeM8KNeiXioDUpNzPYZzGDByuiDzAnw2nIDEnRXhNyVk3GjRUsQHMIdsRdKDhiS/LHcBt0C8p4naTBP8eqLdVc1+ZgIB3gwSQRB5G0Jk74FI4TGHMCDrreBI6rRjDtfGeTcGbaTr4wFkajTmJbeZNrdTotDhsU4UWVW9+8ETpM+aaIT6FRuO8jaV1n+A8TFanN5Fr6lafB05bJMN06k9FqbwNaWQzhNAOeS7Ro8pP5Kr4ziYkz3ZgR9EvxGNIlrWw3nrr1O6W1a02krs0tG1ycGv1FcIhiMRJv5IqhTyAGoxpYSRmmXTE2g9QhQ2VZ/woZczKrWndp16WcD6jTZdbTS4POg023LILjOHMJ1vsWkieVwo06EWLi7q4yfUq6qSDBju2tooFWSWSMm8eCDwhK1MlEu1XJyYB2HRcaCPUHeKIUxY/CAoarhAmbqfkqKzUB0xRVwhCGypzlsha2GiFqHUqB6DCnGFdzQdGEZThUiqObVlYcCuKobUUu0VaOQ5yqewFTc5QJWcUFNoHOGC5XErxJ24le5L2MOHYU9mS+m1xEEkPacmoBLbWJ3Lh4OmEPV7Foq16rTWIIc7szoCBAcDo0QTPIDyH4dQa5kBrwCWzJiTNjAAn5xrz1TDFcLnumo2k4AtNPvDNOmcm2/PQwNTPx+GfdPkSYHFUaz3GkHNINtDI103jl0RA4SO0/vvykxkH6tQRodPPkOaBwXwzWp1wDQGY/KAZzC0FrWm9t9Oa0eJ47XoZHVaJaxpyhpB1F4NoaJibSdLiwMnfAsUhXT4RWpte57JpVMzA6MzR3rd5wse6Y0I21WJx3CorFrQSBdwGrQD3ttPJfW8P/6ihkBtMioWDMWvOUug97IABqdLaDksv8Q8UOKeagYGyA1wENLiXMa4viCXEiJ1hx200ZOKqhZQMr/RU6YzXeQRA0b/AN5i20jrHVNMNgW1sOGtLwAczxl+ZwJgf/aJ0up4im2AGWMjtIccgDYkDu5vmBMfwnD8YKdOSQ5xIJdvcAOgakkX2m/kj1KNsVmRZgalOqQ5mmsEFoBMWIkIrhwDWlrT80gCRtMT0t7LQYarSeSH6Ftg+9gIFrd7QiDfLshafAmF5dSdFNg706yQS1oixNunO8qsNVYYktNrAf8ACTnsqZXwMxy30ANwfotTj+IjLkabD3PP7+aztKiA4EXiAL6AG2YnnqiHDUyPUcp31XfoU2cfUuUVwFduTqZXA72QIrK1tRemlR4sm2Gh9lwqbqgOUnOgJhDiVBz1Bzh4ldn6ImJSFXUb/heHmUPUeSmQC0PPNeVCqs68e5EFFhPNVnVQc5XUGyYWGPG0uirxFIERCYtpiEDiEUCxXVbBXrK69rtkqprVRCNBrK4PMe6tAH7h7/dBMpq2ExJpBPZlRdI1VTah5qwYp3NMTpEcy5canRcsGhLQxDi9kucZdeSb97fmtXxI/wBtx3MSd9Y+i5cviz7/AMM13wdWc6jRlxMVYEkmAO0AA5CAPRT+OnRUogWBD5G14B9jC5cpL5h5ZMF8UYZjMYQxrWjIDDQAJk3gb2SzhQzVodcdnVN73FJ5B8ZXLlT6WSYPTH/IHOnTnrPaTPiq67v7Z/8AkP3XLlNm9gBquAsSO9zPI/yfVNatQ3En5Tv1Z/J9SuXIy8E3gacHMvpzu4A+HZOP1umVYfJ+bLxcuvp8keo+UG3VrdfRerl76PnJZLWG6sq6BerkxMGqKTDZcuWMRqKmpoVy5OYpBspVNAvFywEQGvkpUSuXLIdjGge6qMWuXIkhVW1UFy5UQGXU1aR9P5XLkSRSuC8XJ0TOJXLlyUx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data:image/jpeg;base64,/9j/4AAQSkZJRgABAQAAAQABAAD/2wCEAAkGBhQSERUUExQWFRUWFxoYFhgXGBcYGBgXGBgYFhcYFBoYHCYeFxsjGRQYHy8gIycpLCwsFR8xNTAqNSYrLCkBCQoKDgwOGg8PGiwkHCQsLCkpLCksKSksKSksLCksKSwsLCksLCksKSwsLCkpKSwpLCwpLCwpKSkpKSksLCwpLP/AABEIAMIBAwMBIgACEQEDEQH/xAAbAAACAwEBAQAAAAAAAAAAAAAEBQIDBgABB//EADwQAAEDAgQDBgUDBAAFBQAAAAEAAhEDIQQSMUEFUWETInGBkaEGMrHB8EJS0RQj4fEVM2KCkgdyc6LS/8QAGgEAAwEBAQEAAAAAAAAAAAAAAQIDAAQFBv/EACoRAAICAQMEAAUFAQAAAAAAAAABAhExAxIhBBNBUSIyQlJhFHGBkeEF/9oADAMBAAIRAxEAPwDLHjArVQ2oA4tGVuYk2BkNnUC5/wDI6WTSjxmpTY3K0ESJ74n5o0ndsLNVOAkXplwI2cW28xp5qrEYyoKgDgCdCLROu2mijFJqkFcZPoXCfiB1SoymQbtcSSIOYQRv+2U9FRfOfhmvUOLZq1kOtNhLTHlIC3+ZdkHxyc8lyE9qisDxN1J4c3Uc9L80tzrs6pkU2eF+L2n52EdW39imFP4ioEfPHiD/AAvnwrL01FPYht7PpNDiNN5hr2k8pv6IiV8t/qSEyofEFZtg8x1g/WUHpjdw+gZl5mWXw3xXFqgnq3+E6pYwPaHNMg6FKo2beHZ152iD7ZeGsm7YN4Yai8NVBGqomsm7YN4d2yia6BNZRNZN2wbw/wDqFH+oQBrKJrIrTBvDziV4cQl5rKJrpu2hd4wOJUTiUvNdRNdHtoG5jA4lROIQBrKJrplBA3MOOIUDiECaygaybagbg12IVbsSgjWVbqyNAsNdiVU7EoJ1ZVOqo0Cw44lclprLkaDZ8mxVamWguObkbzfwg7IelFRsWJFwSL8tReRG/RK8FXqFuVrxAEgH6IhhIDp1MRz2kT0NvJeTCG07pSsZ8NxmWswgjVvn+St+16+X0anfY+/dcJHMbfZfRadbcQrQEmHtqhe5kIHqZq+YTki7MvC6LhUuqDmq3POiKMECpdXU6mp8kvFVX06hI80WZBNOrKM4Txo0Xxqw6j7jqgKdMw52kff81Q5B5W8EFkzR9AwvE2VAC1wPTceIV3ar5x2pB38k84dx5wHf7w06j+VYTk1JqqJqoRmJBEgyFxqpgBPaqJqoY1VA1UQBXaqJqoU1VE1VjBRqqBrIY1VE1ETBXbKJqoU1FE1ETBRqrw1UIaq87VYASaqiaiGNVRNVExeairdUVBqqDqiwC11RVueqnVFW56wC3tF6hu0XLBPl+Ko03ZctPsO980WzagE7g/6XlbD5P1Zx5aE++iFwfFG1QaVS2Y2cNtx7gequw1EkVKcz2biJGpEz/PovNSpcHc3bAf6iA7W5EcwNvPRbP4e4uKjA0jvNAPiNJ+ywpbe4I6eHJMeE1yyuCLiQZn9B+bxgE/8AihF0wPk+hZhtquNe0Kpr9tfdS7P8/lWUiVFtOr+X2Xrneiqp03HQT9f8o9uC7uYuAAtJm6xkrAy7b7I7h+Bc86H85qt1AknIMwaASRoB1OgKLpY3KAZAdNy3MbdQQATvqj+xlXkZ/wBA0NubEXnU9I39knNHKMp0vflynkrMTxHN+p3QwB6iT9VGvjmvEEvMxm7rW3EGQcxv1jfRaMZIMpRYEarZgnT8spMxAvvf/VtV1TDNLu7mj/qIJ8yAPoiKGEAV6Jbg7g2KOaDLWnUx6Jr2w5yllK2itFRGgZDO2XGqgzVXdoiAKNZRNVLcTxVjPmd5C8eiXnipqy1rgw2AE3dOpnkACVGetGP5Y8dNsdYniLKYl7gPH+NUKeO0v3TvYGI0vyWcZRdBc53ekBrbkm9yPQ+inisBU7M2lwEwNcom87zBUH1E2+Cy0UaT/ijCQA6ZEyNPXyKl/Xs/c31CwFehVYW5sxEB0iYiYv1kH1CINNzXEyD3QY1i4F+t03emvQvaRuW4gHQg+BXhqLCVa1Sm79rpud4kwZ00KOwfGq7g4yLGADHqDomXU0viQr0vRrDUUe0WexfHnsphzmiSY1Hlv02kKTuOkfMB8s5tteU2F4R/VQFelIel6rL0p/44MgcGzm+UDra/K66vxtjddDvM39NNb9Ey6nTB2pDJz1W56FocRZU+V0xr08VYXq8ZKWCbTRPOuVWdcmMfK/hvCf3ZcD3RItbWL/my0tVsOdkEEiSRvfQ8xH0CBwTw0wLTfpMz9UfRnLMXIBOnnfw2XBHB2SyIcThxL+h+8hR4cw5g50jKDtM6yOuqL4nAZI1Do8jrO529UPhqgzBsTlMzrZ99PS6RhRuuGVqTqTHHeZg8uaeh1AN7kSQLa+tlkPhzHGnV7ti7mGkte39sgx4j+FpH8RqOMue/1KrGO5WJKW1hmB4RnLnPBpNA7pJjMb2aHFsjrtZeYoZA0Qwxp8rvUAuaT6pe55Jk68zqvSVZQ9knL0TqYhztSdraC1hYWsqlILgE4h5C9axSUmomLqQRDEOwq1tRYwS0qWbnCGdXAEkwBvoq31ybMjxP0gbpXJLIyTeCeMx7KYlx10G58Ah8LWq1mnRjZjm/vWk/tVGKwIBENzPfMuMz0j9u3km/DKQoQTLjAzTeTI73IQAdOZXHqTcjohppZFXEsDSotAcbxnIkZ3A91oGYGxyk2NgRYyl3C8G1zi9pJbqJ1sHEjTWB7px8TNNZxeCA4Wa68DKBAtpoSJ5+i3h1U5cpcS7mLy39pnxuZmwCikVb5DeFAEO0MNIk3gfySYt1RVbDjs6bjmzGmWzMgCCCBHh11QeGrgRbUQfUnbboiMRXLmATvb0/PZUoF8FNSi1wLbRli23dtr1Q/DeEh8yDIYDA1JGhk7AAnyCKqXn/ABrv1ROGNxDjpB031hFrgUGx+GDTTcMoztg/LBI6EdY8lF3w0KlEPYWteCQdswDc21tbacro3iFIy2mLxZulv1a7bqzHtyNpta4jukkjQOJEwPQz08UkuVQ6MVUxDqTmyIJcTreLidQALHcqNBtN5zWl2YXA+gEeJWtqYRryczZa4Cx2hoBjkbG45rP/ABJ8LmjBZDmxMSAWbkHn4pHBfyBoCNOwALbCMrWxIbE3ufLqgHUy8m4MDLANydhrBEwZ0VQxNRk5QWgnlIvcgek+SMwlV2pkNdzG89wCIPWJOmi1OHImSprXBmUVACTmIHygz6E+HNGUOLFhDQ4khpLuRtyNgPDogMNUaXjMCKdwDmd3iLyY+bWNvZEvcS/I0w7NcNaGuywLCR4SZKDYBlS401wBzNbI0IJI8bhclD8RWcSWuYATYOLJ8+fivU3cn9z/AL/wFL0KmumOQE7Jtg32g8hHpt5LMYKvnaBuPp/ELQ4C41+XkrpjNcFH9J2ZeSZBdve3Lrcm3glfEMHlcbXy92+2vsEfiZzWOxJ5T/iEJxTEkOpujYt6bGD6pXRqCOGB+cVGm7Q0uF+91G14jyW6pPD2hzdDosTwkFzROli2DcEfmn8LScMxYbLSQBqNgJOnr9VTSlToXUVq0NgpwotdK4OXUcxJcFEFeyiYnC4FVvqQP41XlCqHdDyP5CVySyFRbwEBSLjIa35jpe3oq2XMWI+1xZGNpiWSPlB2g2FvO6jPW8RLR0vuLK+Da1jyJzWi8xcSRtoSk/DwZI338tU2xOO7vyjvHw290JSaG3JgkSRsBbVQu8lqrBc1xLwDaPaP8BFYkgmbx6HTcFAh9rAm5AhERIv0tvZKEFxbWmxEzMg3uDp1Q2FpwRFhH+NvJc+puTYk8+oV1NwaN9LCPumwLkhRbDoGg/nRXvaJAET1EKVDBB24A3kgAnoDrZDizyB1iOmkImqjzEOh0bgXv5LzCYsSJ569AF2IiJGsQfXwUsJRDRJ5IgC6OLAdIiSDrPsPzQKGIqknvDb2OuisbUEyBHsuYzOfz36TCShg3hRDiAZgAmB05ID42aXQ3KczjJEGzYhum8DfcJ1wakO1a2BGa/hqUL8QMD6xaSc1g0GZjlv+FJ9RT6T5s7O+qKbQWzAE90wBJk8yPotRxj4baBTNIjNlDy2IzASJG05YnxlQrUwDJAlrpHPlb82TptPO/DuMBgzCd4mTHjZGQkVkwoZkcGFpFQEQDmBa0C8zJGvmp0c0F8Ol4mBYyO7cx8tgACdyttjOBVMXTdVc5jagdFPu93JeSYg/rEG9mlYLE4WIFQ/qiWkwRoA2RAE7qEl5M40Uv4o0EzlnqJPrluvFYK+HZ3XUJIsSbz1krlrX2sUyZwj6RmLc9oTXA8SJOQCPyYQmLtTzAyCY8o0PRB4LEgPabCDqujyY0FdkRHLXr+X80BxCjmaHC7RZ3SREx5AprXOamHW56aiJH1Q2HIIg3BEEeuqPmgvBHDPYzMRoI7syRYAkdIKYjFMkTGVwAA52SJpFIvaRmDmwOeXYnw0V7Gd0XJAcCDpLSCNtImPJYCNBhOJEAuDiQ0mdT9deSY0OLE6jw29kg7VrYg2I3sbjQkDn4Iqk6xM3B+u3hb3VVJrAjivI8ZxCZ7pEdWmfCLqIxZB1BHVKadfQ68/8ImnX5rOUvZlFIYNrOPMfnuvBVixPPXT15qht9DC9xFUCJ1A206KbHQXTxBBBnQge+n5zTmvUv05jqbz4LPcIYXOvznoTsPzknFPNLiPX811SNDpl+JEhpmQbjc6CPqhcRXyxbWQfDp6q5j7AawD9V7xLCtIaQBcz1m2qKAzzDVIAsYvMC9/rf6L2viGvnyj7x6KbKTg2SRpf/NkOWyTb05FYxRiCSIndV0yYkuF+fqNuiIxDAxvjzHPUoGq6wm1/yfzknyKMaYdmaAGDcklt7ReTO/NX4vCgNzEEOJ7o5AG5N55j10hKaVFz3AZhc3JvbfbkisRXJqZZsIaPTQ/n8JPI3grpvBuQRrb81/wiaBdExbpcz5dUCCQSYFiYjTr4XKtpV3AxpbaPYbJxQyqQSRbQbdOYRmEJpiWidBckWv8AbZAYfvSTMXjyV9JpkEgg3yi41BueYgEeaVhRr+AODyXkAhosbgXkadAPdIuL4lnbOEEFxmYsAYLtNSADY8014Ex5a4OzXGsxpsCDvfZIeIUP6iqQ1zjoDAtmDtpN5EcjYqKyVeDF8UNVj8zXlzCRa8kTMkEaneDutZXxwp4em1rv7lzOYQ1stm4k3nW2nSwfGOH9mxrnVc/9zNY6ZQbbm89Re26zFaoA8wbExoWgj3totKV8ITHJ9B4ljeywppUbEtk5SXBpd3nNJm1vMx1WKfhS+i01G2kZSQ4Q6b3jvCMp0O3NHcPxOaiKPy98Euk31guiwALtN7LytgMQxrpIgTAOWXCBIIP6b2kfqEKdjmfFKLS09czv4K5VVKJnutbG12f/AJXJtonAFRjsmxBG4N7zM9RbTql2O4Y11QuZDGmTpYGJgRpv6KYzUszZEiRaCPEG4II0jmqTiSDTBEw64iZhXFeRjhKhdSawGHAgOGtp+4UsWYdI0gTHP5VbUpiC9oHegnSbkCRyEgWVdZwgieYHWZRwzZRbgqpc17Yy3Ga3zAB0SdxeY6pZTePkAnUQLi9/SQmmCfBy84H+Uk4dWDahzEgsmwEyQYIPui3QqyMsDiQ4N/cAQeQ5z4pjhqovNpgJZgsJlquiI2mZgm3jEeyKra2tO3UIxZmGEwRF0XTrW5pUx5Gvmihp0O83RMMKNQa3C8qVASNEvoViCYPrKs7Qk6goBG+Dr5WgQNU1oYkQdvzx8llaOIM/n3TehihAnVTY6HGDGbTTfop46oJMaiLj1+iEwWKIacpPXwj05qDq0vmPPrvMLLJngLq13R8xHQ3vO0+KrGJLSGySOVo9EHWrwRew0GYm/hNlVQqi+w6iY8EwoXi6vega6kn+Z5INxNpIA5qdOsATYzzmLIetW/NUUBhdNzWic145ef0VdLE5jpIB30EoY4rSwdvcTeN1dSrw090Dl/sHqsYvfXEkgCNBqYt/KjnIPna17IV9SG873VjcTef4KIBjRcQItCc0KwLwJGXfa0beQjyWaFccgD0t9LH0THg4aarQSbnpfl9Nkshom6w2IDabnie40uIknQEAEn81WJxvFi1jw0NOYucRbV1jfkLCfNavH139k9lJoywQ43km4MExI2nn4LI4p2UZHtGUOGdxEzIuCDvf2UYotLAu4NwGhkL6oe5xE9mXOEA6SBci5Ot7aqjiPC+yfTIpjKO8A4klwBkFwIBiBGXUXC0LazKYLiGkgAhtiZDbucDoRyNrxGyDwOCbXqh1QmA0FwebBt2NbOpO/kfPS5EoMY2kKTWOaC+pT7U3i058jmjW8ew2VPFquekCXHvCbggGzQJFrd38ghU0WS97S6TTMU3kkQ14IaD4W15BUVKYdkY1znEd0aulxPUm5JuOqCVZGsqwnD2PYHANg8mti1ut7X6yuT92LZR/tsbDWgCO6LxJN+ZJPmuW3SNsPlfGm5qbTAzN+Y7359AdvpeVWHxADp129dY9CmPFQ4fP8oJBgzb9N/BJavceRMjbwP57Kz4JWaEDNSdl/bafL+EOx4I5Wv0OxQeH4kSMsaxf2VwN3TykeV0U7QC/B1SXC5BH2iyV4khlfM3vDMTB8THkjaIh4I1PPppogcRXh5aRYOJB3s7UFCTAHYXE5wcou0AgE/pi9+QsfMpnhm91+cQ6ZEGbambxKV4Wu0PbmOocCYy9wiZPOE4w1Br2RnhwBkCBo7cdbSEyCVsEAKQfMBVOdFuVvNVOrBskm33RMHF19o8VdSbvrf3ShnE2E/4sUR/WNO+35ogYNa6dBfeUxwzQYASXDYpv6Q4TyEyjsLiA03t42PklYyHoaW/X0KnSJu4ax76ac11KrNwZ+6nlAZJiftP4NkiHZRToudJG5uTc/wDbOm91Y3DjQi3XXy/IVJqkaGSbxpEiY9ApjFEC4gCbwdbi1vyVQmXVXMaC3uxuBrPjedfJL/6IO+WQdbxbxA2ur21AR8sded9goVcaGAi3iDr4ooAI5hECxm0x9SRYW1PMK3E4UNZJPeubct/ePVdTrAtnn9Nft7qupic2umkdFubNwUurHLa4+q8GItANrfdCVLki8TzVTSQdfVMAc0HjrKYYGrkIduCD6XSGnXG/rsmNHE3DZMctbJGMj6NTrM7EViZnvAHaCQIyj9zid/us3jseK9W0Q0+BLjrYkEmG6klG4biIOBM90MqNaI5OzOaT/wBw84CQWzZtGNDcoO5knNMbkk9VGKKt8BTOGguLqViTDgQHtdfQTcG2otYWU35gxrQ4NL5OkXFoE7jKUuZxIhzmCwLidL/9WukxoinYxwGUd46kNj00nXYJqYtojWDGktZLiRLjeJaYuToI6/VFcKpiiXYl4ADI7Ns5v7hJ70DTug/7CHqUA7II7z4bGwDtXEDkBv8At5qj4hwrBlZTd/bAN7ku/uGNNTBHrdLl0N+QyhxZxbJNOTJ73zXJ1sVyUUsI0gG46AW9rDwXLWhbYsxVNopPDxmtYwYvprrafMa2WGxmG3Fw1oHWOa3nCuKOpn5nZQIhrttTHLUmQmGP4bhcaKeUtw9YMLMxa1rajiRAqMYMpm/ebBlwkKjYu2z5zw0gjLpJjrBsY8k0OGALgJLS0kTqOft9Ev4v8P1sHUyVhlJ7zSCHBzToQR94PMKVDiAkab2ve0EeYWjLwKXsMif92O6o45SILHWymQIN5BkyI69VLCv75gRMxPXT2V2JodpTifluDyMX8j9gjlGZRRJL2WggQZvMTBg+YTJrGCqXgmWCHRp3gD/ISvFVzEgxZpbvcau57H1KK4ZTYaVS7i50TuQOfut+ABfFw/OCwghw2FxBiD5KpvCXv+aT6fTwRfB8Rmfk5SOvKRz0H4E5dw+oXd0kDy0/Ou6YIro8HaNr9N/BO8DwMG8ev3GsphguFhg6zPrt1800oURaw5gRofuUA0CcM+HaZNwSOndvcb9QnFHgtHek2IuCS8zvewRFIwNhC8djG6JMjoXYvgNMS6k3KeQmD5T7pBiK19Nft/pampUnQeqW4jhDajrAyeW58Fqoz5E9Vu49+u3ghK5I0PlNv8phxbhz6DZdcbnl/wC7loklTGsnUa81SKJSasuqViSM0rypGVSc5lpcR5yFVXqSAA/XomFJGqAAI/I6IeqdD4e/57KeUA3N1Ko4GL/7RMZTHcQeKjxMQ4i3Q81W3i1Tc5h1/lUV3S9x5uP1XrGKqhZNzoZYTjJ0dba9x6rR4GsI+4WO7JX4bEPpmWny2QlpPwaOqvJ9M4fmdTewEAGHX0OSTeRyc4+SjiKbWtfLyXC/rAGnOfQJJwfj7Kjcru67SN9FM40DMCbOje+0WIPguba7OjcqGOGwweZpSw5XTNx8okzM3mNN0fUZTAygS54Gczdp17g52Pkb8hRwQZWnKQZIFyRqR6WHuieG4I9s4kfK0nWznR3Wgg3FxPISlkNEbswwphzZPalkZjq1pBIbLYDTInQRmHJZXD4TM8g6MzOcBAIbr5XIA5yFp8Rxd+HoZoBfUc6R0AMkEH9zx0sUlw3aVWBriAJlxj9RmM1pJ9rnRJHhWO6wLcTjCHEfL0FgBsBH131XIur8POk/3Sb/ALQPYgrk1oHJ804Zjcr4cTG0bkGQD05+a01HOWnK7SwNu6evnsshhqBLMzrAnuuJ6aQnWBxZp5Wk93MIjML6zpcELASDsVTqYim5lame0H/KLQcrjpAAGpIG15vsVi8Q0tceWy+sYfEOruaxpDgRIuYBBnvSI1v5rEfEvBxTqPY4RJlpgx4A6EcjyhFVgWS8ifDYkwIO4T/AaDqR72/x5LMsp3iR12T3BV4EawRp5pkADxeDcHQXC0i9tDeJ8fZWV29m4QbloggwIiIPt6Izi2GnvDx8TEfUeyVMxWYtnYj00P50WfAg94Sx1JzHA5wZcejv1DoDsVvqThAOx0WB4c8tY1puP1bnnrHQ+gTJ2PqvZ2FPu3LS8m+XaNPDwCYZGiwfxFRfV7JrpdmLQdpuYG5sDfRPRa5WG4F8IPo1M73NMaRbXVbOlJu5K2Mi5mZ8/pG07jn4oinSA/Pqqg9W0qRdvA3P8cykGwe1WgXJCtw1QUgajxt3Rv1MeyhUxYpXFhtOro+ySY/i76sghoHQfkeS6tHQcnbOLqOpUFSyR4hxB1SRo2fHXnzSapgWHVoKOp0iYAuSYAFyTBJgamwN1GozaII9V6UYxwePOU38TFFfgdMiwg9CQlGM4fUbo93rK1RQeNAhF6MX4DHXnHyZF9F8/MZ5yVRUw7tySn/9NOyoqYU8kr6eJddVIRf0ysGHTF9DoqzTWWkkF67YH2RVlOiiMq9AR7aB3Gy7D8JDt4TDD8EYAe0BfyvcHnKGwr04oPkKnYhLKOWfU6sHwzsFxN1Fgp5czQ4Fsm8AyA619SjsNx+sw9o6lDflmnDgBFwRMieZ9FQaYKhTY5hlji0xB6g2IPRcup0N/KdOj/02uJmmr1GYqpTY2o0BlIF7pmASCSIJnvVIAtfXozwfD6ZY1gDobmIzgB13AAxAkwyQdICwuIxzyGgta0tPz0g2nUItZzg05hYG4N1PD/FlSl3cmduXLc5Tvd2XuuMnWBouCfS6kfB6un1mjPybvK3YmNvl+91yytP42bA/tvHQNB9wuXPsfo6e7D2YzD4dlJgysDjI+ZufWRcG2nIIqpiWuyh7QIsCGhsbxax/yiG4QOB74cd9AQdIgJe57qbjTygu0k3v5mxQsNFmA4nke4aconyIPL+U2x/DX12kscG5W6OMOIsIv83geeu6zeKa912jMRqG8uf+kXhMbV+WIIgA5gDfb31nQRqoyThcomzwZ3iOCDJBBD/CPVWYKoGtgxfRPeM8KNeiXioDUpNzPYZzGDByuiDzAnw2nIDEnRXhNyVk3GjRUsQHMIdsRdKDhiS/LHcBt0C8p4naTBP8eqLdVc1+ZgIB3gwSQRB5G0Jk74FI4TGHMCDrreBI6rRjDtfGeTcGbaTr4wFkajTmJbeZNrdTotDhsU4UWVW9+8ETpM+aaIT6FRuO8jaV1n+A8TFanN5Fr6lafB05bJMN06k9FqbwNaWQzhNAOeS7Ro8pP5Kr4ziYkz3ZgR9EvxGNIlrWw3nrr1O6W1a02krs0tG1ycGv1FcIhiMRJv5IqhTyAGoxpYSRmmXTE2g9QhQ2VZ/woZczKrWndp16WcD6jTZdbTS4POg023LILjOHMJ1vsWkieVwo06EWLi7q4yfUq6qSDBju2tooFWSWSMm8eCDwhK1MlEu1XJyYB2HRcaCPUHeKIUxY/CAoarhAmbqfkqKzUB0xRVwhCGypzlsha2GiFqHUqB6DCnGFdzQdGEZThUiqObVlYcCuKobUUu0VaOQ5yqewFTc5QJWcUFNoHOGC5XErxJ24le5L2MOHYU9mS+m1xEEkPacmoBLbWJ3Lh4OmEPV7Foq16rTWIIc7szoCBAcDo0QTPIDyH4dQa5kBrwCWzJiTNjAAn5xrz1TDFcLnumo2k4AtNPvDNOmcm2/PQwNTPx+GfdPkSYHFUaz3GkHNINtDI103jl0RA4SO0/vvykxkH6tQRodPPkOaBwXwzWp1wDQGY/KAZzC0FrWm9t9Oa0eJ47XoZHVaJaxpyhpB1F4NoaJibSdLiwMnfAsUhXT4RWpte57JpVMzA6MzR3rd5wse6Y0I21WJx3CorFrQSBdwGrQD3ttPJfW8P/6ihkBtMioWDMWvOUug97IABqdLaDksv8Q8UOKeagYGyA1wENLiXMa4viCXEiJ1hx200ZOKqhZQMr/RU6YzXeQRA0b/AN5i20jrHVNMNgW1sOGtLwAczxl+ZwJgf/aJ0up4im2AGWMjtIccgDYkDu5vmBMfwnD8YKdOSQ5xIJdvcAOgakkX2m/kj1KNsVmRZgalOqQ5mmsEFoBMWIkIrhwDWlrT80gCRtMT0t7LQYarSeSH6Ftg+9gIFrd7QiDfLshafAmF5dSdFNg706yQS1oixNunO8qsNVYYktNrAf8ACTnsqZXwMxy30ANwfotTj+IjLkabD3PP7+aztKiA4EXiAL6AG2YnnqiHDUyPUcp31XfoU2cfUuUVwFduTqZXA72QIrK1tRemlR4sm2Gh9lwqbqgOUnOgJhDiVBz1Bzh4ldn6ImJSFXUb/heHmUPUeSmQC0PPNeVCqs68e5EFFhPNVnVQc5XUGyYWGPG0uirxFIERCYtpiEDiEUCxXVbBXrK69rtkqprVRCNBrK4PMe6tAH7h7/dBMpq2ExJpBPZlRdI1VTah5qwYp3NMTpEcy5canRcsGhLQxDi9kucZdeSb97fmtXxI/wBtx3MSd9Y+i5cviz7/AMM13wdWc6jRlxMVYEkmAO0AA5CAPRT+OnRUogWBD5G14B9jC5cpL5h5ZMF8UYZjMYQxrWjIDDQAJk3gb2SzhQzVodcdnVN73FJ5B8ZXLlT6WSYPTH/IHOnTnrPaTPiq67v7Z/8AkP3XLlNm9gBquAsSO9zPI/yfVNatQ3En5Tv1Z/J9SuXIy8E3gacHMvpzu4A+HZOP1umVYfJ+bLxcuvp8keo+UG3VrdfRerl76PnJZLWG6sq6BerkxMGqKTDZcuWMRqKmpoVy5OYpBspVNAvFywEQGvkpUSuXLIdjGge6qMWuXIkhVW1UFy5UQGXU1aR9P5XLkSRSuC8XJ0TOJXLlyUx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data:image/jpeg;base64,/9j/4AAQSkZJRgABAQAAAQABAAD/2wCEAAkGBhQSERUUExQWFRUWFxoYFhgXGBcYGBgXGBgYFhcYFBoYHCYeFxsjGRQYHy8gIycpLCwsFR8xNTAqNSYrLCkBCQoKDgwOGg8PGiwkHCQsLCkpLCksKSksKSksLCksKSwsLCksLCksKSwsLCkpKSwpLCwpLCwpKSkpKSksLCwpLP/AABEIAMIBAwMBIgACEQEDEQH/xAAbAAACAwEBAQAAAAAAAAAAAAAEBQIDBgABB//EADwQAAEDAgQDBgUDBAAFBQAAAAEAAhEDIQQSMUEFUWETInGBkaEGMrHB8EJS0RQj4fEVM2KCkgdyc6LS/8QAGgEAAwEBAQEAAAAAAAAAAAAAAQIDAAQFBv/EACoRAAICAQMEAAUFAQAAAAAAAAABAhExAxIhBBNBUSIyQlJhFHGBkeEF/9oADAMBAAIRAxEAPwDLHjArVQ2oA4tGVuYk2BkNnUC5/wDI6WTSjxmpTY3K0ESJ74n5o0ndsLNVOAkXplwI2cW28xp5qrEYyoKgDgCdCLROu2mijFJqkFcZPoXCfiB1SoymQbtcSSIOYQRv+2U9FRfOfhmvUOLZq1kOtNhLTHlIC3+ZdkHxyc8lyE9qisDxN1J4c3Uc9L80tzrs6pkU2eF+L2n52EdW39imFP4ioEfPHiD/AAvnwrL01FPYht7PpNDiNN5hr2k8pv6IiV8t/qSEyofEFZtg8x1g/WUHpjdw+gZl5mWXw3xXFqgnq3+E6pYwPaHNMg6FKo2beHZ152iD7ZeGsm7YN4Yai8NVBGqomsm7YN4d2yia6BNZRNZN2wbw/wDqFH+oQBrKJrIrTBvDziV4cQl5rKJrpu2hd4wOJUTiUvNdRNdHtoG5jA4lROIQBrKJrplBA3MOOIUDiECaygaybagbg12IVbsSgjWVbqyNAsNdiVU7EoJ1ZVOqo0Cw44lclprLkaDZ8mxVamWguObkbzfwg7IelFRsWJFwSL8tReRG/RK8FXqFuVrxAEgH6IhhIDp1MRz2kT0NvJeTCG07pSsZ8NxmWswgjVvn+St+16+X0anfY+/dcJHMbfZfRadbcQrQEmHtqhe5kIHqZq+YTki7MvC6LhUuqDmq3POiKMECpdXU6mp8kvFVX06hI80WZBNOrKM4Txo0Xxqw6j7jqgKdMw52kff81Q5B5W8EFkzR9AwvE2VAC1wPTceIV3ar5x2pB38k84dx5wHf7w06j+VYTk1JqqJqoRmJBEgyFxqpgBPaqJqoY1VA1UQBXaqJqoU1VE1VjBRqqBrIY1VE1ETBXbKJqoU1FE1ETBRqrw1UIaq87VYASaqiaiGNVRNVExeairdUVBqqDqiwC11RVueqnVFW56wC3tF6hu0XLBPl+Ko03ZctPsO980WzagE7g/6XlbD5P1Zx5aE++iFwfFG1QaVS2Y2cNtx7gequw1EkVKcz2biJGpEz/PovNSpcHc3bAf6iA7W5EcwNvPRbP4e4uKjA0jvNAPiNJ+ywpbe4I6eHJMeE1yyuCLiQZn9B+bxgE/8AihF0wPk+hZhtquNe0Kpr9tfdS7P8/lWUiVFtOr+X2Xrneiqp03HQT9f8o9uC7uYuAAtJm6xkrAy7b7I7h+Bc86H85qt1AknIMwaASRoB1OgKLpY3KAZAdNy3MbdQQATvqj+xlXkZ/wBA0NubEXnU9I39knNHKMp0vflynkrMTxHN+p3QwB6iT9VGvjmvEEvMxm7rW3EGQcxv1jfRaMZIMpRYEarZgnT8spMxAvvf/VtV1TDNLu7mj/qIJ8yAPoiKGEAV6Jbg7g2KOaDLWnUx6Jr2w5yllK2itFRGgZDO2XGqgzVXdoiAKNZRNVLcTxVjPmd5C8eiXnipqy1rgw2AE3dOpnkACVGetGP5Y8dNsdYniLKYl7gPH+NUKeO0v3TvYGI0vyWcZRdBc53ekBrbkm9yPQ+inisBU7M2lwEwNcom87zBUH1E2+Cy0UaT/ijCQA6ZEyNPXyKl/Xs/c31CwFehVYW5sxEB0iYiYv1kH1CINNzXEyD3QY1i4F+t03emvQvaRuW4gHQg+BXhqLCVa1Sm79rpud4kwZ00KOwfGq7g4yLGADHqDomXU0viQr0vRrDUUe0WexfHnsphzmiSY1Hlv02kKTuOkfMB8s5tteU2F4R/VQFelIel6rL0p/44MgcGzm+UDra/K66vxtjddDvM39NNb9Ey6nTB2pDJz1W56FocRZU+V0xr08VYXq8ZKWCbTRPOuVWdcmMfK/hvCf3ZcD3RItbWL/my0tVsOdkEEiSRvfQ8xH0CBwTw0wLTfpMz9UfRnLMXIBOnnfw2XBHB2SyIcThxL+h+8hR4cw5g50jKDtM6yOuqL4nAZI1Do8jrO529UPhqgzBsTlMzrZ99PS6RhRuuGVqTqTHHeZg8uaeh1AN7kSQLa+tlkPhzHGnV7ti7mGkte39sgx4j+FpH8RqOMue/1KrGO5WJKW1hmB4RnLnPBpNA7pJjMb2aHFsjrtZeYoZA0Qwxp8rvUAuaT6pe55Jk68zqvSVZQ9knL0TqYhztSdraC1hYWsqlILgE4h5C9axSUmomLqQRDEOwq1tRYwS0qWbnCGdXAEkwBvoq31ybMjxP0gbpXJLIyTeCeMx7KYlx10G58Ah8LWq1mnRjZjm/vWk/tVGKwIBENzPfMuMz0j9u3km/DKQoQTLjAzTeTI73IQAdOZXHqTcjohppZFXEsDSotAcbxnIkZ3A91oGYGxyk2NgRYyl3C8G1zi9pJbqJ1sHEjTWB7px8TNNZxeCA4Wa68DKBAtpoSJ5+i3h1U5cpcS7mLy39pnxuZmwCikVb5DeFAEO0MNIk3gfySYt1RVbDjs6bjmzGmWzMgCCCBHh11QeGrgRbUQfUnbboiMRXLmATvb0/PZUoF8FNSi1wLbRli23dtr1Q/DeEh8yDIYDA1JGhk7AAnyCKqXn/ABrv1ROGNxDjpB031hFrgUGx+GDTTcMoztg/LBI6EdY8lF3w0KlEPYWteCQdswDc21tbacro3iFIy2mLxZulv1a7bqzHtyNpta4jukkjQOJEwPQz08UkuVQ6MVUxDqTmyIJcTreLidQALHcqNBtN5zWl2YXA+gEeJWtqYRryczZa4Cx2hoBjkbG45rP/ABJ8LmjBZDmxMSAWbkHn4pHBfyBoCNOwALbCMrWxIbE3ufLqgHUy8m4MDLANydhrBEwZ0VQxNRk5QWgnlIvcgek+SMwlV2pkNdzG89wCIPWJOmi1OHImSprXBmUVACTmIHygz6E+HNGUOLFhDQ4khpLuRtyNgPDogMNUaXjMCKdwDmd3iLyY+bWNvZEvcS/I0w7NcNaGuywLCR4SZKDYBlS401wBzNbI0IJI8bhclD8RWcSWuYATYOLJ8+fivU3cn9z/AL/wFL0KmumOQE7Jtg32g8hHpt5LMYKvnaBuPp/ELQ4C41+XkrpjNcFH9J2ZeSZBdve3Lrcm3glfEMHlcbXy92+2vsEfiZzWOxJ5T/iEJxTEkOpujYt6bGD6pXRqCOGB+cVGm7Q0uF+91G14jyW6pPD2hzdDosTwkFzROli2DcEfmn8LScMxYbLSQBqNgJOnr9VTSlToXUVq0NgpwotdK4OXUcxJcFEFeyiYnC4FVvqQP41XlCqHdDyP5CVySyFRbwEBSLjIa35jpe3oq2XMWI+1xZGNpiWSPlB2g2FvO6jPW8RLR0vuLK+Da1jyJzWi8xcSRtoSk/DwZI338tU2xOO7vyjvHw290JSaG3JgkSRsBbVQu8lqrBc1xLwDaPaP8BFYkgmbx6HTcFAh9rAm5AhERIv0tvZKEFxbWmxEzMg3uDp1Q2FpwRFhH+NvJc+puTYk8+oV1NwaN9LCPumwLkhRbDoGg/nRXvaJAET1EKVDBB24A3kgAnoDrZDizyB1iOmkImqjzEOh0bgXv5LzCYsSJ569AF2IiJGsQfXwUsJRDRJ5IgC6OLAdIiSDrPsPzQKGIqknvDb2OuisbUEyBHsuYzOfz36TCShg3hRDiAZgAmB05ID42aXQ3KczjJEGzYhum8DfcJ1wakO1a2BGa/hqUL8QMD6xaSc1g0GZjlv+FJ9RT6T5s7O+qKbQWzAE90wBJk8yPotRxj4baBTNIjNlDy2IzASJG05YnxlQrUwDJAlrpHPlb82TptPO/DuMBgzCd4mTHjZGQkVkwoZkcGFpFQEQDmBa0C8zJGvmp0c0F8Ol4mBYyO7cx8tgACdyttjOBVMXTdVc5jagdFPu93JeSYg/rEG9mlYLE4WIFQ/qiWkwRoA2RAE7qEl5M40Uv4o0EzlnqJPrluvFYK+HZ3XUJIsSbz1krlrX2sUyZwj6RmLc9oTXA8SJOQCPyYQmLtTzAyCY8o0PRB4LEgPabCDqujyY0FdkRHLXr+X80BxCjmaHC7RZ3SREx5AprXOamHW56aiJH1Q2HIIg3BEEeuqPmgvBHDPYzMRoI7syRYAkdIKYjFMkTGVwAA52SJpFIvaRmDmwOeXYnw0V7Gd0XJAcCDpLSCNtImPJYCNBhOJEAuDiQ0mdT9deSY0OLE6jw29kg7VrYg2I3sbjQkDn4Iqk6xM3B+u3hb3VVJrAjivI8ZxCZ7pEdWmfCLqIxZB1BHVKadfQ68/8ImnX5rOUvZlFIYNrOPMfnuvBVixPPXT15qht9DC9xFUCJ1A206KbHQXTxBBBnQge+n5zTmvUv05jqbz4LPcIYXOvznoTsPzknFPNLiPX811SNDpl+JEhpmQbjc6CPqhcRXyxbWQfDp6q5j7AawD9V7xLCtIaQBcz1m2qKAzzDVIAsYvMC9/rf6L2viGvnyj7x6KbKTg2SRpf/NkOWyTb05FYxRiCSIndV0yYkuF+fqNuiIxDAxvjzHPUoGq6wm1/yfzknyKMaYdmaAGDcklt7ReTO/NX4vCgNzEEOJ7o5AG5N55j10hKaVFz3AZhc3JvbfbkisRXJqZZsIaPTQ/n8JPI3grpvBuQRrb81/wiaBdExbpcz5dUCCQSYFiYjTr4XKtpV3AxpbaPYbJxQyqQSRbQbdOYRmEJpiWidBckWv8AbZAYfvSTMXjyV9JpkEgg3yi41BueYgEeaVhRr+AODyXkAhosbgXkadAPdIuL4lnbOEEFxmYsAYLtNSADY8014Ex5a4OzXGsxpsCDvfZIeIUP6iqQ1zjoDAtmDtpN5EcjYqKyVeDF8UNVj8zXlzCRa8kTMkEaneDutZXxwp4em1rv7lzOYQ1stm4k3nW2nSwfGOH9mxrnVc/9zNY6ZQbbm89Re26zFaoA8wbExoWgj3totKV8ITHJ9B4ljeywppUbEtk5SXBpd3nNJm1vMx1WKfhS+i01G2kZSQ4Q6b3jvCMp0O3NHcPxOaiKPy98Euk31guiwALtN7LytgMQxrpIgTAOWXCBIIP6b2kfqEKdjmfFKLS09czv4K5VVKJnutbG12f/AJXJtonAFRjsmxBG4N7zM9RbTql2O4Y11QuZDGmTpYGJgRpv6KYzUszZEiRaCPEG4II0jmqTiSDTBEw64iZhXFeRjhKhdSawGHAgOGtp+4UsWYdI0gTHP5VbUpiC9oHegnSbkCRyEgWVdZwgieYHWZRwzZRbgqpc17Yy3Ga3zAB0SdxeY6pZTePkAnUQLi9/SQmmCfBy84H+Uk4dWDahzEgsmwEyQYIPui3QqyMsDiQ4N/cAQeQ5z4pjhqovNpgJZgsJlquiI2mZgm3jEeyKra2tO3UIxZmGEwRF0XTrW5pUx5Gvmihp0O83RMMKNQa3C8qVASNEvoViCYPrKs7Qk6goBG+Dr5WgQNU1oYkQdvzx8llaOIM/n3TehihAnVTY6HGDGbTTfop46oJMaiLj1+iEwWKIacpPXwj05qDq0vmPPrvMLLJngLq13R8xHQ3vO0+KrGJLSGySOVo9EHWrwRew0GYm/hNlVQqi+w6iY8EwoXi6vega6kn+Z5INxNpIA5qdOsATYzzmLIetW/NUUBhdNzWic145ef0VdLE5jpIB30EoY4rSwdvcTeN1dSrw090Dl/sHqsYvfXEkgCNBqYt/KjnIPna17IV9SG873VjcTef4KIBjRcQItCc0KwLwJGXfa0beQjyWaFccgD0t9LH0THg4aarQSbnpfl9Nkshom6w2IDabnie40uIknQEAEn81WJxvFi1jw0NOYucRbV1jfkLCfNavH139k9lJoywQ43km4MExI2nn4LI4p2UZHtGUOGdxEzIuCDvf2UYotLAu4NwGhkL6oe5xE9mXOEA6SBci5Ot7aqjiPC+yfTIpjKO8A4klwBkFwIBiBGXUXC0LazKYLiGkgAhtiZDbucDoRyNrxGyDwOCbXqh1QmA0FwebBt2NbOpO/kfPS5EoMY2kKTWOaC+pT7U3i058jmjW8ew2VPFquekCXHvCbggGzQJFrd38ghU0WS97S6TTMU3kkQ14IaD4W15BUVKYdkY1znEd0aulxPUm5JuOqCVZGsqwnD2PYHANg8mti1ut7X6yuT92LZR/tsbDWgCO6LxJN+ZJPmuW3SNsPlfGm5qbTAzN+Y7359AdvpeVWHxADp129dY9CmPFQ4fP8oJBgzb9N/BJavceRMjbwP57Kz4JWaEDNSdl/bafL+EOx4I5Wv0OxQeH4kSMsaxf2VwN3TykeV0U7QC/B1SXC5BH2iyV4khlfM3vDMTB8THkjaIh4I1PPppogcRXh5aRYOJB3s7UFCTAHYXE5wcou0AgE/pi9+QsfMpnhm91+cQ6ZEGbambxKV4Wu0PbmOocCYy9wiZPOE4w1Br2RnhwBkCBo7cdbSEyCVsEAKQfMBVOdFuVvNVOrBskm33RMHF19o8VdSbvrf3ShnE2E/4sUR/WNO+35ogYNa6dBfeUxwzQYASXDYpv6Q4TyEyjsLiA03t42PklYyHoaW/X0KnSJu4ax76ac11KrNwZ+6nlAZJiftP4NkiHZRToudJG5uTc/wDbOm91Y3DjQi3XXy/IVJqkaGSbxpEiY9ApjFEC4gCbwdbi1vyVQmXVXMaC3uxuBrPjedfJL/6IO+WQdbxbxA2ur21AR8sded9goVcaGAi3iDr4ooAI5hECxm0x9SRYW1PMK3E4UNZJPeubct/ePVdTrAtnn9Nft7qupic2umkdFubNwUurHLa4+q8GItANrfdCVLki8TzVTSQdfVMAc0HjrKYYGrkIduCD6XSGnXG/rsmNHE3DZMctbJGMj6NTrM7EViZnvAHaCQIyj9zid/us3jseK9W0Q0+BLjrYkEmG6klG4biIOBM90MqNaI5OzOaT/wBw84CQWzZtGNDcoO5knNMbkk9VGKKt8BTOGguLqViTDgQHtdfQTcG2otYWU35gxrQ4NL5OkXFoE7jKUuZxIhzmCwLidL/9WukxoinYxwGUd46kNj00nXYJqYtojWDGktZLiRLjeJaYuToI6/VFcKpiiXYl4ADI7Ns5v7hJ70DTug/7CHqUA7II7z4bGwDtXEDkBv8At5qj4hwrBlZTd/bAN7ku/uGNNTBHrdLl0N+QyhxZxbJNOTJ73zXJ1sVyUUsI0gG46AW9rDwXLWhbYsxVNopPDxmtYwYvprrafMa2WGxmG3Fw1oHWOa3nCuKOpn5nZQIhrttTHLUmQmGP4bhcaKeUtw9YMLMxa1rajiRAqMYMpm/ebBlwkKjYu2z5zw0gjLpJjrBsY8k0OGALgJLS0kTqOft9Ev4v8P1sHUyVhlJ7zSCHBzToQR94PMKVDiAkab2ve0EeYWjLwKXsMif92O6o45SILHWymQIN5BkyI69VLCv75gRMxPXT2V2JodpTifluDyMX8j9gjlGZRRJL2WggQZvMTBg+YTJrGCqXgmWCHRp3gD/ISvFVzEgxZpbvcau57H1KK4ZTYaVS7i50TuQOfut+ABfFw/OCwghw2FxBiD5KpvCXv+aT6fTwRfB8Rmfk5SOvKRz0H4E5dw+oXd0kDy0/Ou6YIro8HaNr9N/BO8DwMG8ev3GsphguFhg6zPrt1800oURaw5gRofuUA0CcM+HaZNwSOndvcb9QnFHgtHek2IuCS8zvewRFIwNhC8djG6JMjoXYvgNMS6k3KeQmD5T7pBiK19Nft/pampUnQeqW4jhDajrAyeW58Fqoz5E9Vu49+u3ghK5I0PlNv8phxbhz6DZdcbnl/wC7loklTGsnUa81SKJSasuqViSM0rypGVSc5lpcR5yFVXqSAA/XomFJGqAAI/I6IeqdD4e/57KeUA3N1Ko4GL/7RMZTHcQeKjxMQ4i3Q81W3i1Tc5h1/lUV3S9x5uP1XrGKqhZNzoZYTjJ0dba9x6rR4GsI+4WO7JX4bEPpmWny2QlpPwaOqvJ9M4fmdTewEAGHX0OSTeRyc4+SjiKbWtfLyXC/rAGnOfQJJwfj7Kjcru67SN9FM40DMCbOje+0WIPguba7OjcqGOGwweZpSw5XTNx8okzM3mNN0fUZTAygS54Gczdp17g52Pkb8hRwQZWnKQZIFyRqR6WHuieG4I9s4kfK0nWznR3Wgg3FxPISlkNEbswwphzZPalkZjq1pBIbLYDTInQRmHJZXD4TM8g6MzOcBAIbr5XIA5yFp8Rxd+HoZoBfUc6R0AMkEH9zx0sUlw3aVWBriAJlxj9RmM1pJ9rnRJHhWO6wLcTjCHEfL0FgBsBH131XIur8POk/3Sb/ALQPYgrk1oHJ804Zjcr4cTG0bkGQD05+a01HOWnK7SwNu6evnsshhqBLMzrAnuuJ6aQnWBxZp5Wk93MIjML6zpcELASDsVTqYim5lame0H/KLQcrjpAAGpIG15vsVi8Q0tceWy+sYfEOruaxpDgRIuYBBnvSI1v5rEfEvBxTqPY4RJlpgx4A6EcjyhFVgWS8ifDYkwIO4T/AaDqR72/x5LMsp3iR12T3BV4EawRp5pkADxeDcHQXC0i9tDeJ8fZWV29m4QbloggwIiIPt6Izi2GnvDx8TEfUeyVMxWYtnYj00P50WfAg94Sx1JzHA5wZcejv1DoDsVvqThAOx0WB4c8tY1puP1bnnrHQ+gTJ2PqvZ2FPu3LS8m+XaNPDwCYZGiwfxFRfV7JrpdmLQdpuYG5sDfRPRa5WG4F8IPo1M73NMaRbXVbOlJu5K2Mi5mZ8/pG07jn4oinSA/Pqqg9W0qRdvA3P8cykGwe1WgXJCtw1QUgajxt3Rv1MeyhUxYpXFhtOro+ySY/i76sghoHQfkeS6tHQcnbOLqOpUFSyR4hxB1SRo2fHXnzSapgWHVoKOp0iYAuSYAFyTBJgamwN1GozaII9V6UYxwePOU38TFFfgdMiwg9CQlGM4fUbo93rK1RQeNAhF6MX4DHXnHyZF9F8/MZ5yVRUw7tySn/9NOyoqYU8kr6eJddVIRf0ysGHTF9DoqzTWWkkF67YH2RVlOiiMq9AR7aB3Gy7D8JDt4TDD8EYAe0BfyvcHnKGwr04oPkKnYhLKOWfU6sHwzsFxN1Fgp5czQ4Fsm8AyA619SjsNx+sw9o6lDflmnDgBFwRMieZ9FQaYKhTY5hlji0xB6g2IPRcup0N/KdOj/02uJmmr1GYqpTY2o0BlIF7pmASCSIJnvVIAtfXozwfD6ZY1gDobmIzgB13AAxAkwyQdICwuIxzyGgta0tPz0g2nUItZzg05hYG4N1PD/FlSl3cmduXLc5Tvd2XuuMnWBouCfS6kfB6un1mjPybvK3YmNvl+91yytP42bA/tvHQNB9wuXPsfo6e7D2YzD4dlJgysDjI+ZufWRcG2nIIqpiWuyh7QIsCGhsbxax/yiG4QOB74cd9AQdIgJe57qbjTygu0k3v5mxQsNFmA4nke4aconyIPL+U2x/DX12kscG5W6OMOIsIv83geeu6zeKa912jMRqG8uf+kXhMbV+WIIgA5gDfb31nQRqoyThcomzwZ3iOCDJBBD/CPVWYKoGtgxfRPeM8KNeiXioDUpNzPYZzGDByuiDzAnw2nIDEnRXhNyVk3GjRUsQHMIdsRdKDhiS/LHcBt0C8p4naTBP8eqLdVc1+ZgIB3gwSQRB5G0Jk74FI4TGHMCDrreBI6rRjDtfGeTcGbaTr4wFkajTmJbeZNrdTotDhsU4UWVW9+8ETpM+aaIT6FRuO8jaV1n+A8TFanN5Fr6lafB05bJMN06k9FqbwNaWQzhNAOeS7Ro8pP5Kr4ziYkz3ZgR9EvxGNIlrWw3nrr1O6W1a02krs0tG1ycGv1FcIhiMRJv5IqhTyAGoxpYSRmmXTE2g9QhQ2VZ/woZczKrWndp16WcD6jTZdbTS4POg023LILjOHMJ1vsWkieVwo06EWLi7q4yfUq6qSDBju2tooFWSWSMm8eCDwhK1MlEu1XJyYB2HRcaCPUHeKIUxY/CAoarhAmbqfkqKzUB0xRVwhCGypzlsha2GiFqHUqB6DCnGFdzQdGEZThUiqObVlYcCuKobUUu0VaOQ5yqewFTc5QJWcUFNoHOGC5XErxJ24le5L2MOHYU9mS+m1xEEkPacmoBLbWJ3Lh4OmEPV7Foq16rTWIIc7szoCBAcDo0QTPIDyH4dQa5kBrwCWzJiTNjAAn5xrz1TDFcLnumo2k4AtNPvDNOmcm2/PQwNTPx+GfdPkSYHFUaz3GkHNINtDI103jl0RA4SO0/vvykxkH6tQRodPPkOaBwXwzWp1wDQGY/KAZzC0FrWm9t9Oa0eJ47XoZHVaJaxpyhpB1F4NoaJibSdLiwMnfAsUhXT4RWpte57JpVMzA6MzR3rd5wse6Y0I21WJx3CorFrQSBdwGrQD3ttPJfW8P/6ihkBtMioWDMWvOUug97IABqdLaDksv8Q8UOKeagYGyA1wENLiXMa4viCXEiJ1hx200ZOKqhZQMr/RU6YzXeQRA0b/AN5i20jrHVNMNgW1sOGtLwAczxl+ZwJgf/aJ0up4im2AGWMjtIccgDYkDu5vmBMfwnD8YKdOSQ5xIJdvcAOgakkX2m/kj1KNsVmRZgalOqQ5mmsEFoBMWIkIrhwDWlrT80gCRtMT0t7LQYarSeSH6Ftg+9gIFrd7QiDfLshafAmF5dSdFNg706yQS1oixNunO8qsNVYYktNrAf8ACTnsqZXwMxy30ANwfotTj+IjLkabD3PP7+aztKiA4EXiAL6AG2YnnqiHDUyPUcp31XfoU2cfUuUVwFduTqZXA72QIrK1tRemlR4sm2Gh9lwqbqgOUnOgJhDiVBz1Bzh4ldn6ImJSFXUb/heHmUPUeSmQC0PPNeVCqs68e5EFFhPNVnVQc5XUGyYWGPG0uirxFIERCYtpiEDiEUCxXVbBXrK69rtkqprVRCNBrK4PMe6tAH7h7/dBMpq2ExJpBPZlRdI1VTah5qwYp3NMTpEcy5canRcsGhLQxDi9kucZdeSb97fmtXxI/wBtx3MSd9Y+i5cviz7/AMM13wdWc6jRlxMVYEkmAO0AA5CAPRT+OnRUogWBD5G14B9jC5cpL5h5ZMF8UYZjMYQxrWjIDDQAJk3gb2SzhQzVodcdnVN73FJ5B8ZXLlT6WSYPTH/IHOnTnrPaTPiq67v7Z/8AkP3XLlNm9gBquAsSO9zPI/yfVNatQ3En5Tv1Z/J9SuXIy8E3gacHMvpzu4A+HZOP1umVYfJ+bLxcuvp8keo+UG3VrdfRerl76PnJZLWG6sq6BerkxMGqKTDZcuWMRqKmpoVy5OYpBspVNAvFywEQGvkpUSuXLIdjGge6qMWuXIkhVW1UFy5UQGXU1aR9P5XLkSRSuC8XJ0TOJXLlyUx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data:image/jpeg;base64,/9j/4AAQSkZJRgABAQAAAQABAAD/2wCEAAkGBhQSERUUExQWFRUWFxoYFhgXGBcYGBgXGBgYFhcYFBoYHCYeFxsjGRQYHy8gIycpLCwsFR8xNTAqNSYrLCkBCQoKDgwOGg8PGiwkHCQsLCkpLCksKSksKSksLCksKSwsLCksLCksKSwsLCkpKSwpLCwpLCwpKSkpKSksLCwpLP/AABEIAMIBAwMBIgACEQEDEQH/xAAbAAACAwEBAQAAAAAAAAAAAAAEBQIDBgABB//EADwQAAEDAgQDBgUDBAAFBQAAAAEAAhEDIQQSMUEFUWETInGBkaEGMrHB8EJS0RQj4fEVM2KCkgdyc6LS/8QAGgEAAwEBAQEAAAAAAAAAAAAAAQIDAAQFBv/EACoRAAICAQMEAAUFAQAAAAAAAAABAhExAxIhBBNBUSIyQlJhFHGBkeEF/9oADAMBAAIRAxEAPwDLHjArVQ2oA4tGVuYk2BkNnUC5/wDI6WTSjxmpTY3K0ESJ74n5o0ndsLNVOAkXplwI2cW28xp5qrEYyoKgDgCdCLROu2mijFJqkFcZPoXCfiB1SoymQbtcSSIOYQRv+2U9FRfOfhmvUOLZq1kOtNhLTHlIC3+ZdkHxyc8lyE9qisDxN1J4c3Uc9L80tzrs6pkU2eF+L2n52EdW39imFP4ioEfPHiD/AAvnwrL01FPYht7PpNDiNN5hr2k8pv6IiV8t/qSEyofEFZtg8x1g/WUHpjdw+gZl5mWXw3xXFqgnq3+E6pYwPaHNMg6FKo2beHZ152iD7ZeGsm7YN4Yai8NVBGqomsm7YN4d2yia6BNZRNZN2wbw/wDqFH+oQBrKJrIrTBvDziV4cQl5rKJrpu2hd4wOJUTiUvNdRNdHtoG5jA4lROIQBrKJrplBA3MOOIUDiECaygaybagbg12IVbsSgjWVbqyNAsNdiVU7EoJ1ZVOqo0Cw44lclprLkaDZ8mxVamWguObkbzfwg7IelFRsWJFwSL8tReRG/RK8FXqFuVrxAEgH6IhhIDp1MRz2kT0NvJeTCG07pSsZ8NxmWswgjVvn+St+16+X0anfY+/dcJHMbfZfRadbcQrQEmHtqhe5kIHqZq+YTki7MvC6LhUuqDmq3POiKMECpdXU6mp8kvFVX06hI80WZBNOrKM4Txo0Xxqw6j7jqgKdMw52kff81Q5B5W8EFkzR9AwvE2VAC1wPTceIV3ar5x2pB38k84dx5wHf7w06j+VYTk1JqqJqoRmJBEgyFxqpgBPaqJqoY1VA1UQBXaqJqoU1VE1VjBRqqBrIY1VE1ETBXbKJqoU1FE1ETBRqrw1UIaq87VYASaqiaiGNVRNVExeairdUVBqqDqiwC11RVueqnVFW56wC3tF6hu0XLBPl+Ko03ZctPsO980WzagE7g/6XlbD5P1Zx5aE++iFwfFG1QaVS2Y2cNtx7gequw1EkVKcz2biJGpEz/PovNSpcHc3bAf6iA7W5EcwNvPRbP4e4uKjA0jvNAPiNJ+ywpbe4I6eHJMeE1yyuCLiQZn9B+bxgE/8AihF0wPk+hZhtquNe0Kpr9tfdS7P8/lWUiVFtOr+X2Xrneiqp03HQT9f8o9uC7uYuAAtJm6xkrAy7b7I7h+Bc86H85qt1AknIMwaASRoB1OgKLpY3KAZAdNy3MbdQQATvqj+xlXkZ/wBA0NubEXnU9I39knNHKMp0vflynkrMTxHN+p3QwB6iT9VGvjmvEEvMxm7rW3EGQcxv1jfRaMZIMpRYEarZgnT8spMxAvvf/VtV1TDNLu7mj/qIJ8yAPoiKGEAV6Jbg7g2KOaDLWnUx6Jr2w5yllK2itFRGgZDO2XGqgzVXdoiAKNZRNVLcTxVjPmd5C8eiXnipqy1rgw2AE3dOpnkACVGetGP5Y8dNsdYniLKYl7gPH+NUKeO0v3TvYGI0vyWcZRdBc53ekBrbkm9yPQ+inisBU7M2lwEwNcom87zBUH1E2+Cy0UaT/ijCQA6ZEyNPXyKl/Xs/c31CwFehVYW5sxEB0iYiYv1kH1CINNzXEyD3QY1i4F+t03emvQvaRuW4gHQg+BXhqLCVa1Sm79rpud4kwZ00KOwfGq7g4yLGADHqDomXU0viQr0vRrDUUe0WexfHnsphzmiSY1Hlv02kKTuOkfMB8s5tteU2F4R/VQFelIel6rL0p/44MgcGzm+UDra/K66vxtjddDvM39NNb9Ey6nTB2pDJz1W56FocRZU+V0xr08VYXq8ZKWCbTRPOuVWdcmMfK/hvCf3ZcD3RItbWL/my0tVsOdkEEiSRvfQ8xH0CBwTw0wLTfpMz9UfRnLMXIBOnnfw2XBHB2SyIcThxL+h+8hR4cw5g50jKDtM6yOuqL4nAZI1Do8jrO529UPhqgzBsTlMzrZ99PS6RhRuuGVqTqTHHeZg8uaeh1AN7kSQLa+tlkPhzHGnV7ti7mGkte39sgx4j+FpH8RqOMue/1KrGO5WJKW1hmB4RnLnPBpNA7pJjMb2aHFsjrtZeYoZA0Qwxp8rvUAuaT6pe55Jk68zqvSVZQ9knL0TqYhztSdraC1hYWsqlILgE4h5C9axSUmomLqQRDEOwq1tRYwS0qWbnCGdXAEkwBvoq31ybMjxP0gbpXJLIyTeCeMx7KYlx10G58Ah8LWq1mnRjZjm/vWk/tVGKwIBENzPfMuMz0j9u3km/DKQoQTLjAzTeTI73IQAdOZXHqTcjohppZFXEsDSotAcbxnIkZ3A91oGYGxyk2NgRYyl3C8G1zi9pJbqJ1sHEjTWB7px8TNNZxeCA4Wa68DKBAtpoSJ5+i3h1U5cpcS7mLy39pnxuZmwCikVb5DeFAEO0MNIk3gfySYt1RVbDjs6bjmzGmWzMgCCCBHh11QeGrgRbUQfUnbboiMRXLmATvb0/PZUoF8FNSi1wLbRli23dtr1Q/DeEh8yDIYDA1JGhk7AAnyCKqXn/ABrv1ROGNxDjpB031hFrgUGx+GDTTcMoztg/LBI6EdY8lF3w0KlEPYWteCQdswDc21tbacro3iFIy2mLxZulv1a7bqzHtyNpta4jukkjQOJEwPQz08UkuVQ6MVUxDqTmyIJcTreLidQALHcqNBtN5zWl2YXA+gEeJWtqYRryczZa4Cx2hoBjkbG45rP/ABJ8LmjBZDmxMSAWbkHn4pHBfyBoCNOwALbCMrWxIbE3ufLqgHUy8m4MDLANydhrBEwZ0VQxNRk5QWgnlIvcgek+SMwlV2pkNdzG89wCIPWJOmi1OHImSprXBmUVACTmIHygz6E+HNGUOLFhDQ4khpLuRtyNgPDogMNUaXjMCKdwDmd3iLyY+bWNvZEvcS/I0w7NcNaGuywLCR4SZKDYBlS401wBzNbI0IJI8bhclD8RWcSWuYATYOLJ8+fivU3cn9z/AL/wFL0KmumOQE7Jtg32g8hHpt5LMYKvnaBuPp/ELQ4C41+XkrpjNcFH9J2ZeSZBdve3Lrcm3glfEMHlcbXy92+2vsEfiZzWOxJ5T/iEJxTEkOpujYt6bGD6pXRqCOGB+cVGm7Q0uF+91G14jyW6pPD2hzdDosTwkFzROli2DcEfmn8LScMxYbLSQBqNgJOnr9VTSlToXUVq0NgpwotdK4OXUcxJcFEFeyiYnC4FVvqQP41XlCqHdDyP5CVySyFRbwEBSLjIa35jpe3oq2XMWI+1xZGNpiWSPlB2g2FvO6jPW8RLR0vuLK+Da1jyJzWi8xcSRtoSk/DwZI338tU2xOO7vyjvHw290JSaG3JgkSRsBbVQu8lqrBc1xLwDaPaP8BFYkgmbx6HTcFAh9rAm5AhERIv0tvZKEFxbWmxEzMg3uDp1Q2FpwRFhH+NvJc+puTYk8+oV1NwaN9LCPumwLkhRbDoGg/nRXvaJAET1EKVDBB24A3kgAnoDrZDizyB1iOmkImqjzEOh0bgXv5LzCYsSJ569AF2IiJGsQfXwUsJRDRJ5IgC6OLAdIiSDrPsPzQKGIqknvDb2OuisbUEyBHsuYzOfz36TCShg3hRDiAZgAmB05ID42aXQ3KczjJEGzYhum8DfcJ1wakO1a2BGa/hqUL8QMD6xaSc1g0GZjlv+FJ9RT6T5s7O+qKbQWzAE90wBJk8yPotRxj4baBTNIjNlDy2IzASJG05YnxlQrUwDJAlrpHPlb82TptPO/DuMBgzCd4mTHjZGQkVkwoZkcGFpFQEQDmBa0C8zJGvmp0c0F8Ol4mBYyO7cx8tgACdyttjOBVMXTdVc5jagdFPu93JeSYg/rEG9mlYLE4WIFQ/qiWkwRoA2RAE7qEl5M40Uv4o0EzlnqJPrluvFYK+HZ3XUJIsSbz1krlrX2sUyZwj6RmLc9oTXA8SJOQCPyYQmLtTzAyCY8o0PRB4LEgPabCDqujyY0FdkRHLXr+X80BxCjmaHC7RZ3SREx5AprXOamHW56aiJH1Q2HIIg3BEEeuqPmgvBHDPYzMRoI7syRYAkdIKYjFMkTGVwAA52SJpFIvaRmDmwOeXYnw0V7Gd0XJAcCDpLSCNtImPJYCNBhOJEAuDiQ0mdT9deSY0OLE6jw29kg7VrYg2I3sbjQkDn4Iqk6xM3B+u3hb3VVJrAjivI8ZxCZ7pEdWmfCLqIxZB1BHVKadfQ68/8ImnX5rOUvZlFIYNrOPMfnuvBVixPPXT15qht9DC9xFUCJ1A206KbHQXTxBBBnQge+n5zTmvUv05jqbz4LPcIYXOvznoTsPzknFPNLiPX811SNDpl+JEhpmQbjc6CPqhcRXyxbWQfDp6q5j7AawD9V7xLCtIaQBcz1m2qKAzzDVIAsYvMC9/rf6L2viGvnyj7x6KbKTg2SRpf/NkOWyTb05FYxRiCSIndV0yYkuF+fqNuiIxDAxvjzHPUoGq6wm1/yfzknyKMaYdmaAGDcklt7ReTO/NX4vCgNzEEOJ7o5AG5N55j10hKaVFz3AZhc3JvbfbkisRXJqZZsIaPTQ/n8JPI3grpvBuQRrb81/wiaBdExbpcz5dUCCQSYFiYjTr4XKtpV3AxpbaPYbJxQyqQSRbQbdOYRmEJpiWidBckWv8AbZAYfvSTMXjyV9JpkEgg3yi41BueYgEeaVhRr+AODyXkAhosbgXkadAPdIuL4lnbOEEFxmYsAYLtNSADY8014Ex5a4OzXGsxpsCDvfZIeIUP6iqQ1zjoDAtmDtpN5EcjYqKyVeDF8UNVj8zXlzCRa8kTMkEaneDutZXxwp4em1rv7lzOYQ1stm4k3nW2nSwfGOH9mxrnVc/9zNY6ZQbbm89Re26zFaoA8wbExoWgj3totKV8ITHJ9B4ljeywppUbEtk5SXBpd3nNJm1vMx1WKfhS+i01G2kZSQ4Q6b3jvCMp0O3NHcPxOaiKPy98Euk31guiwALtN7LytgMQxrpIgTAOWXCBIIP6b2kfqEKdjmfFKLS09czv4K5VVKJnutbG12f/AJXJtonAFRjsmxBG4N7zM9RbTql2O4Y11QuZDGmTpYGJgRpv6KYzUszZEiRaCPEG4II0jmqTiSDTBEw64iZhXFeRjhKhdSawGHAgOGtp+4UsWYdI0gTHP5VbUpiC9oHegnSbkCRyEgWVdZwgieYHWZRwzZRbgqpc17Yy3Ga3zAB0SdxeY6pZTePkAnUQLi9/SQmmCfBy84H+Uk4dWDahzEgsmwEyQYIPui3QqyMsDiQ4N/cAQeQ5z4pjhqovNpgJZgsJlquiI2mZgm3jEeyKra2tO3UIxZmGEwRF0XTrW5pUx5Gvmihp0O83RMMKNQa3C8qVASNEvoViCYPrKs7Qk6goBG+Dr5WgQNU1oYkQdvzx8llaOIM/n3TehihAnVTY6HGDGbTTfop46oJMaiLj1+iEwWKIacpPXwj05qDq0vmPPrvMLLJngLq13R8xHQ3vO0+KrGJLSGySOVo9EHWrwRew0GYm/hNlVQqi+w6iY8EwoXi6vega6kn+Z5INxNpIA5qdOsATYzzmLIetW/NUUBhdNzWic145ef0VdLE5jpIB30EoY4rSwdvcTeN1dSrw090Dl/sHqsYvfXEkgCNBqYt/KjnIPna17IV9SG873VjcTef4KIBjRcQItCc0KwLwJGXfa0beQjyWaFccgD0t9LH0THg4aarQSbnpfl9Nkshom6w2IDabnie40uIknQEAEn81WJxvFi1jw0NOYucRbV1jfkLCfNavH139k9lJoywQ43km4MExI2nn4LI4p2UZHtGUOGdxEzIuCDvf2UYotLAu4NwGhkL6oe5xE9mXOEA6SBci5Ot7aqjiPC+yfTIpjKO8A4klwBkFwIBiBGXUXC0LazKYLiGkgAhtiZDbucDoRyNrxGyDwOCbXqh1QmA0FwebBt2NbOpO/kfPS5EoMY2kKTWOaC+pT7U3i058jmjW8ew2VPFquekCXHvCbggGzQJFrd38ghU0WS97S6TTMU3kkQ14IaD4W15BUVKYdkY1znEd0aulxPUm5JuOqCVZGsqwnD2PYHANg8mti1ut7X6yuT92LZR/tsbDWgCO6LxJN+ZJPmuW3SNsPlfGm5qbTAzN+Y7359AdvpeVWHxADp129dY9CmPFQ4fP8oJBgzb9N/BJavceRMjbwP57Kz4JWaEDNSdl/bafL+EOx4I5Wv0OxQeH4kSMsaxf2VwN3TykeV0U7QC/B1SXC5BH2iyV4khlfM3vDMTB8THkjaIh4I1PPppogcRXh5aRYOJB3s7UFCTAHYXE5wcou0AgE/pi9+QsfMpnhm91+cQ6ZEGbambxKV4Wu0PbmOocCYy9wiZPOE4w1Br2RnhwBkCBo7cdbSEyCVsEAKQfMBVOdFuVvNVOrBskm33RMHF19o8VdSbvrf3ShnE2E/4sUR/WNO+35ogYNa6dBfeUxwzQYASXDYpv6Q4TyEyjsLiA03t42PklYyHoaW/X0KnSJu4ax76ac11KrNwZ+6nlAZJiftP4NkiHZRToudJG5uTc/wDbOm91Y3DjQi3XXy/IVJqkaGSbxpEiY9ApjFEC4gCbwdbi1vyVQmXVXMaC3uxuBrPjedfJL/6IO+WQdbxbxA2ur21AR8sded9goVcaGAi3iDr4ooAI5hECxm0x9SRYW1PMK3E4UNZJPeubct/ePVdTrAtnn9Nft7qupic2umkdFubNwUurHLa4+q8GItANrfdCVLki8TzVTSQdfVMAc0HjrKYYGrkIduCD6XSGnXG/rsmNHE3DZMctbJGMj6NTrM7EViZnvAHaCQIyj9zid/us3jseK9W0Q0+BLjrYkEmG6klG4biIOBM90MqNaI5OzOaT/wBw84CQWzZtGNDcoO5knNMbkk9VGKKt8BTOGguLqViTDgQHtdfQTcG2otYWU35gxrQ4NL5OkXFoE7jKUuZxIhzmCwLidL/9WukxoinYxwGUd46kNj00nXYJqYtojWDGktZLiRLjeJaYuToI6/VFcKpiiXYl4ADI7Ns5v7hJ70DTug/7CHqUA7II7z4bGwDtXEDkBv8At5qj4hwrBlZTd/bAN7ku/uGNNTBHrdLl0N+QyhxZxbJNOTJ73zXJ1sVyUUsI0gG46AW9rDwXLWhbYsxVNopPDxmtYwYvprrafMa2WGxmG3Fw1oHWOa3nCuKOpn5nZQIhrttTHLUmQmGP4bhcaKeUtw9YMLMxa1rajiRAqMYMpm/ebBlwkKjYu2z5zw0gjLpJjrBsY8k0OGALgJLS0kTqOft9Ev4v8P1sHUyVhlJ7zSCHBzToQR94PMKVDiAkab2ve0EeYWjLwKXsMif92O6o45SILHWymQIN5BkyI69VLCv75gRMxPXT2V2JodpTifluDyMX8j9gjlGZRRJL2WggQZvMTBg+YTJrGCqXgmWCHRp3gD/ISvFVzEgxZpbvcau57H1KK4ZTYaVS7i50TuQOfut+ABfFw/OCwghw2FxBiD5KpvCXv+aT6fTwRfB8Rmfk5SOvKRz0H4E5dw+oXd0kDy0/Ou6YIro8HaNr9N/BO8DwMG8ev3GsphguFhg6zPrt1800oURaw5gRofuUA0CcM+HaZNwSOndvcb9QnFHgtHek2IuCS8zvewRFIwNhC8djG6JMjoXYvgNMS6k3KeQmD5T7pBiK19Nft/pampUnQeqW4jhDajrAyeW58Fqoz5E9Vu49+u3ghK5I0PlNv8phxbhz6DZdcbnl/wC7loklTGsnUa81SKJSasuqViSM0rypGVSc5lpcR5yFVXqSAA/XomFJGqAAI/I6IeqdD4e/57KeUA3N1Ko4GL/7RMZTHcQeKjxMQ4i3Q81W3i1Tc5h1/lUV3S9x5uP1XrGKqhZNzoZYTjJ0dba9x6rR4GsI+4WO7JX4bEPpmWny2QlpPwaOqvJ9M4fmdTewEAGHX0OSTeRyc4+SjiKbWtfLyXC/rAGnOfQJJwfj7Kjcru67SN9FM40DMCbOje+0WIPguba7OjcqGOGwweZpSw5XTNx8okzM3mNN0fUZTAygS54Gczdp17g52Pkb8hRwQZWnKQZIFyRqR6WHuieG4I9s4kfK0nWznR3Wgg3FxPISlkNEbswwphzZPalkZjq1pBIbLYDTInQRmHJZXD4TM8g6MzOcBAIbr5XIA5yFp8Rxd+HoZoBfUc6R0AMkEH9zx0sUlw3aVWBriAJlxj9RmM1pJ9rnRJHhWO6wLcTjCHEfL0FgBsBH131XIur8POk/3Sb/ALQPYgrk1oHJ804Zjcr4cTG0bkGQD05+a01HOWnK7SwNu6evnsshhqBLMzrAnuuJ6aQnWBxZp5Wk93MIjML6zpcELASDsVTqYim5lame0H/KLQcrjpAAGpIG15vsVi8Q0tceWy+sYfEOruaxpDgRIuYBBnvSI1v5rEfEvBxTqPY4RJlpgx4A6EcjyhFVgWS8ifDYkwIO4T/AaDqR72/x5LMsp3iR12T3BV4EawRp5pkADxeDcHQXC0i9tDeJ8fZWV29m4QbloggwIiIPt6Izi2GnvDx8TEfUeyVMxWYtnYj00P50WfAg94Sx1JzHA5wZcejv1DoDsVvqThAOx0WB4c8tY1puP1bnnrHQ+gTJ2PqvZ2FPu3LS8m+XaNPDwCYZGiwfxFRfV7JrpdmLQdpuYG5sDfRPRa5WG4F8IPo1M73NMaRbXVbOlJu5K2Mi5mZ8/pG07jn4oinSA/Pqqg9W0qRdvA3P8cykGwe1WgXJCtw1QUgajxt3Rv1MeyhUxYpXFhtOro+ySY/i76sghoHQfkeS6tHQcnbOLqOpUFSyR4hxB1SRo2fHXnzSapgWHVoKOp0iYAuSYAFyTBJgamwN1GozaII9V6UYxwePOU38TFFfgdMiwg9CQlGM4fUbo93rK1RQeNAhF6MX4DHXnHyZF9F8/MZ5yVRUw7tySn/9NOyoqYU8kr6eJddVIRf0ysGHTF9DoqzTWWkkF67YH2RVlOiiMq9AR7aB3Gy7D8JDt4TDD8EYAe0BfyvcHnKGwr04oPkKnYhLKOWfU6sHwzsFxN1Fgp5czQ4Fsm8AyA619SjsNx+sw9o6lDflmnDgBFwRMieZ9FQaYKhTY5hlji0xB6g2IPRcup0N/KdOj/02uJmmr1GYqpTY2o0BlIF7pmASCSIJnvVIAtfXozwfD6ZY1gDobmIzgB13AAxAkwyQdICwuIxzyGgta0tPz0g2nUItZzg05hYG4N1PD/FlSl3cmduXLc5Tvd2XuuMnWBouCfS6kfB6un1mjPybvK3YmNvl+91yytP42bA/tvHQNB9wuXPsfo6e7D2YzD4dlJgysDjI+ZufWRcG2nIIqpiWuyh7QIsCGhsbxax/yiG4QOB74cd9AQdIgJe57qbjTygu0k3v5mxQsNFmA4nke4aconyIPL+U2x/DX12kscG5W6OMOIsIv83geeu6zeKa912jMRqG8uf+kXhMbV+WIIgA5gDfb31nQRqoyThcomzwZ3iOCDJBBD/CPVWYKoGtgxfRPeM8KNeiXioDUpNzPYZzGDByuiDzAnw2nIDEnRXhNyVk3GjRUsQHMIdsRdKDhiS/LHcBt0C8p4naTBP8eqLdVc1+ZgIB3gwSQRB5G0Jk74FI4TGHMCDrreBI6rRjDtfGeTcGbaTr4wFkajTmJbeZNrdTotDhsU4UWVW9+8ETpM+aaIT6FRuO8jaV1n+A8TFanN5Fr6lafB05bJMN06k9FqbwNaWQzhNAOeS7Ro8pP5Kr4ziYkz3ZgR9EvxGNIlrWw3nrr1O6W1a02krs0tG1ycGv1FcIhiMRJv5IqhTyAGoxpYSRmmXTE2g9QhQ2VZ/woZczKrWndp16WcD6jTZdbTS4POg023LILjOHMJ1vsWkieVwo06EWLi7q4yfUq6qSDBju2tooFWSWSMm8eCDwhK1MlEu1XJyYB2HRcaCPUHeKIUxY/CAoarhAmbqfkqKzUB0xRVwhCGypzlsha2GiFqHUqB6DCnGFdzQdGEZThUiqObVlYcCuKobUUu0VaOQ5yqewFTc5QJWcUFNoHOGC5XErxJ24le5L2MOHYU9mS+m1xEEkPacmoBLbWJ3Lh4OmEPV7Foq16rTWIIc7szoCBAcDo0QTPIDyH4dQa5kBrwCWzJiTNjAAn5xrz1TDFcLnumo2k4AtNPvDNOmcm2/PQwNTPx+GfdPkSYHFUaz3GkHNINtDI103jl0RA4SO0/vvykxkH6tQRodPPkOaBwXwzWp1wDQGY/KAZzC0FrWm9t9Oa0eJ47XoZHVaJaxpyhpB1F4NoaJibSdLiwMnfAsUhXT4RWpte57JpVMzA6MzR3rd5wse6Y0I21WJx3CorFrQSBdwGrQD3ttPJfW8P/6ihkBtMioWDMWvOUug97IABqdLaDksv8Q8UOKeagYGyA1wENLiXMa4viCXEiJ1hx200ZOKqhZQMr/RU6YzXeQRA0b/AN5i20jrHVNMNgW1sOGtLwAczxl+ZwJgf/aJ0up4im2AGWMjtIccgDYkDu5vmBMfwnD8YKdOSQ5xIJdvcAOgakkX2m/kj1KNsVmRZgalOqQ5mmsEFoBMWIkIrhwDWlrT80gCRtMT0t7LQYarSeSH6Ftg+9gIFrd7QiDfLshafAmF5dSdFNg706yQS1oixNunO8qsNVYYktNrAf8ACTnsqZXwMxy30ANwfotTj+IjLkabD3PP7+aztKiA4EXiAL6AG2YnnqiHDUyPUcp31XfoU2cfUuUVwFduTqZXA72QIrK1tRemlR4sm2Gh9lwqbqgOUnOgJhDiVBz1Bzh4ldn6ImJSFXUb/heHmUPUeSmQC0PPNeVCqs68e5EFFhPNVnVQc5XUGyYWGPG0uirxFIERCYtpiEDiEUCxXVbBXrK69rtkqprVRCNBrK4PMe6tAH7h7/dBMpq2ExJpBPZlRdI1VTah5qwYp3NMTpEcy5canRcsGhLQxDi9kucZdeSb97fmtXxI/wBtx3MSd9Y+i5cviz7/AMM13wdWc6jRlxMVYEkmAO0AA5CAPRT+OnRUogWBD5G14B9jC5cpL5h5ZMF8UYZjMYQxrWjIDDQAJk3gb2SzhQzVodcdnVN73FJ5B8ZXLlT6WSYPTH/IHOnTnrPaTPiq67v7Z/8AkP3XLlNm9gBquAsSO9zPI/yfVNatQ3En5Tv1Z/J9SuXIy8E3gacHMvpzu4A+HZOP1umVYfJ+bLxcuvp8keo+UG3VrdfRerl76PnJZLWG6sq6BerkxMGqKTDZcuWMRqKmpoVy5OYpBspVNAvFywEQGvkpUSuXLIdjGge6qMWuXIkhVW1UFy5UQGXU1aR9P5XLkSRSuC8XJ0TOJXLlyUx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5536" y="3140968"/>
            <a:ext cx="1224136" cy="720080"/>
          </a:xfrm>
          <a:prstGeom prst="rect">
            <a:avLst/>
          </a:prstGeom>
          <a:noFill/>
          <a:ln w="38100">
            <a:solidFill>
              <a:schemeClr val="tx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2 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</a:rPr>
              <a:t>х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 3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>
            <a:stCxn id="9" idx="3"/>
          </p:cNvCxnSpPr>
          <p:nvPr/>
        </p:nvCxnSpPr>
        <p:spPr>
          <a:xfrm>
            <a:off x="1619672" y="3501008"/>
            <a:ext cx="792088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11760" y="3140968"/>
            <a:ext cx="720080" cy="720080"/>
          </a:xfrm>
          <a:prstGeom prst="rect">
            <a:avLst/>
          </a:prstGeom>
          <a:noFill/>
          <a:ln w="38100">
            <a:solidFill>
              <a:schemeClr val="tx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131840" y="3501008"/>
            <a:ext cx="792088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23928" y="3140968"/>
            <a:ext cx="720080" cy="720080"/>
          </a:xfrm>
          <a:prstGeom prst="rect">
            <a:avLst/>
          </a:prstGeom>
          <a:noFill/>
          <a:ln w="38100">
            <a:solidFill>
              <a:schemeClr val="tx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096" y="3140968"/>
            <a:ext cx="720080" cy="720080"/>
          </a:xfrm>
          <a:prstGeom prst="rect">
            <a:avLst/>
          </a:prstGeom>
          <a:noFill/>
          <a:ln w="38100">
            <a:solidFill>
              <a:schemeClr val="tx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 9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644008" y="3501008"/>
            <a:ext cx="792088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156176" y="3501008"/>
            <a:ext cx="792088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48264" y="3140968"/>
            <a:ext cx="720080" cy="720080"/>
          </a:xfrm>
          <a:prstGeom prst="rect">
            <a:avLst/>
          </a:prstGeom>
          <a:noFill/>
          <a:ln w="38100">
            <a:solidFill>
              <a:schemeClr val="tx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63688" y="2852936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+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60032" y="2852936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+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47864" y="2780928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48264" y="3140968"/>
            <a:ext cx="783704" cy="707886"/>
          </a:xfrm>
          <a:prstGeom prst="rect">
            <a:avLst/>
          </a:prstGeom>
          <a:noFill/>
          <a:ln w="38100">
            <a:solidFill>
              <a:schemeClr val="tx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14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4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533</TotalTime>
  <Words>305</Words>
  <Application>Microsoft Office PowerPoint</Application>
  <PresentationFormat>Экран (4:3)</PresentationFormat>
  <Paragraphs>111</Paragraphs>
  <Slides>19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Тема долгосрочного проекта по математике</vt:lpstr>
      <vt:lpstr>Презентация PowerPoint</vt:lpstr>
      <vt:lpstr>Экспедиция - </vt:lpstr>
      <vt:lpstr>Море математических знаний</vt:lpstr>
      <vt:lpstr>ПЛАН РАБОТЫ</vt:lpstr>
      <vt:lpstr>ПРАВИЛА:</vt:lpstr>
      <vt:lpstr>Бухта «Копилка знаний»</vt:lpstr>
      <vt:lpstr>Продолжить ряд чисел:</vt:lpstr>
      <vt:lpstr>Решить цепочки примеров:</vt:lpstr>
      <vt:lpstr>Презентация PowerPoint</vt:lpstr>
      <vt:lpstr>Остров сокровищ</vt:lpstr>
      <vt:lpstr>Презентация PowerPoint</vt:lpstr>
      <vt:lpstr>Презентация PowerPoint</vt:lpstr>
      <vt:lpstr>Презентация PowerPoint</vt:lpstr>
      <vt:lpstr>Порт «Вопрос-ответ»</vt:lpstr>
      <vt:lpstr>Пристань «Проверь себя»</vt:lpstr>
      <vt:lpstr>Презентация PowerPoint</vt:lpstr>
      <vt:lpstr>Море математических знаний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АЛЬТ</dc:creator>
  <cp:lastModifiedBy>36-KD</cp:lastModifiedBy>
  <cp:revision>91</cp:revision>
  <dcterms:created xsi:type="dcterms:W3CDTF">2013-10-16T13:17:15Z</dcterms:created>
  <dcterms:modified xsi:type="dcterms:W3CDTF">2016-11-14T16:05:01Z</dcterms:modified>
</cp:coreProperties>
</file>