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5" r:id="rId5"/>
    <p:sldId id="264" r:id="rId6"/>
    <p:sldId id="263" r:id="rId7"/>
    <p:sldId id="262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B41B-26DC-45AF-BE5E-51C9EE015053}" type="datetimeFigureOut">
              <a:rPr lang="ru-RU" smtClean="0"/>
              <a:t>15.09.2016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7062-4035-4F72-B0EA-5DEA3CF336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\Desktop\iп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23728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_AlbionicTitulCmUp" pitchFamily="34" charset="-52"/>
              </a:rPr>
              <a:t>Интерактивная игра для старших дошкольников</a:t>
            </a:r>
            <a:endParaRPr lang="ru-RU" dirty="0">
              <a:solidFill>
                <a:srgbClr val="002060"/>
              </a:solidFill>
              <a:latin typeface="a_AlbionicTitulCmUp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916832"/>
            <a:ext cx="6075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" pitchFamily="34" charset="-52"/>
              </a:rPr>
              <a:t>Угадай,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" pitchFamily="34" charset="-52"/>
              </a:rPr>
              <a:t>ч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" pitchFamily="34" charset="-52"/>
              </a:rPr>
              <a:t>то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Albionic" pitchFamily="34" charset="-52"/>
              </a:rPr>
              <a:t>это?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_Albionic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292494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_Albionic" pitchFamily="34" charset="-52"/>
              </a:rPr>
              <a:t>Лексическая тема : « </a:t>
            </a:r>
            <a:r>
              <a:rPr lang="ru-RU" sz="2400" dirty="0" smtClean="0">
                <a:solidFill>
                  <a:srgbClr val="002060"/>
                </a:solidFill>
                <a:latin typeface="a_Albionic" pitchFamily="34" charset="-52"/>
              </a:rPr>
              <a:t>ЦВЕТЫ</a:t>
            </a:r>
            <a:r>
              <a:rPr lang="ru-RU" sz="2400" dirty="0" smtClean="0">
                <a:solidFill>
                  <a:srgbClr val="002060"/>
                </a:solidFill>
                <a:latin typeface="a_Albionic" pitchFamily="34" charset="-52"/>
              </a:rPr>
              <a:t>»</a:t>
            </a:r>
            <a:endParaRPr lang="ru-RU" sz="2400" dirty="0">
              <a:solidFill>
                <a:srgbClr val="002060"/>
              </a:solidFill>
              <a:latin typeface="a_Albionic" pitchFamily="34" charset="-52"/>
            </a:endParaRPr>
          </a:p>
        </p:txBody>
      </p:sp>
      <p:pic>
        <p:nvPicPr>
          <p:cNvPr id="1027" name="Picture 3" descr="C:\Users\111\Desktop\3285491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0968"/>
            <a:ext cx="1333500" cy="3238500"/>
          </a:xfrm>
          <a:prstGeom prst="rect">
            <a:avLst/>
          </a:prstGeom>
          <a:noFill/>
        </p:spPr>
      </p:pic>
      <p:pic>
        <p:nvPicPr>
          <p:cNvPr id="7" name="Picture 3" descr="C:\Users\111\Desktop\32854919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95256">
            <a:off x="1763688" y="2852936"/>
            <a:ext cx="1333500" cy="3238500"/>
          </a:xfrm>
          <a:prstGeom prst="rect">
            <a:avLst/>
          </a:prstGeom>
          <a:noFill/>
        </p:spPr>
      </p:pic>
      <p:pic>
        <p:nvPicPr>
          <p:cNvPr id="1028" name="Picture 4" descr="C:\Users\111\Desktop\animashki-cvety-69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73016"/>
            <a:ext cx="2615065" cy="27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99592" y="980728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Стоит в саду кудряшка - белая рубашка,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Сердечко золотое. Что это такое?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2052" name="Picture 4" descr="C:\Users\111\Desktop\180707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988840"/>
            <a:ext cx="2492896" cy="2492896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31840" y="2420888"/>
            <a:ext cx="53285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У занесённых снегом кочек,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Под белой шапкой снеговой,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Нашли мы маленький цветочек,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Полузамёрзший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, чуть живой.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2054" name="Picture 6" descr="C:\Users\111\Desktop\89806578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789040"/>
            <a:ext cx="2304256" cy="2560284"/>
          </a:xfrm>
          <a:prstGeom prst="rect">
            <a:avLst/>
          </a:prstGeom>
          <a:noFill/>
        </p:spPr>
      </p:pic>
      <p:pic>
        <p:nvPicPr>
          <p:cNvPr id="7" name="Picture 6" descr="C:\Users\111\Desktop\89806578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933056"/>
            <a:ext cx="2304256" cy="2560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635896" y="692696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Солнце жжёт мою макушку,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93366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Хочет сделать погремушку.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993366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75656" y="3214718"/>
            <a:ext cx="32038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Золотое решето,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черных домиков полно.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Сколько черненьких домов,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Столько беленьких жильцов.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3075" name="Picture 3" descr="C:\Users\111\Desktop\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89040"/>
            <a:ext cx="3846596" cy="2367136"/>
          </a:xfrm>
          <a:prstGeom prst="rect">
            <a:avLst/>
          </a:prstGeom>
          <a:noFill/>
        </p:spPr>
      </p:pic>
      <p:pic>
        <p:nvPicPr>
          <p:cNvPr id="3076" name="Picture 4" descr="C:\Users\111\Desktop\576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836712"/>
            <a:ext cx="2358008" cy="2289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1484784"/>
            <a:ext cx="37079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Над лугом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парашютики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Качаются на прутике.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31640" y="3532366"/>
            <a:ext cx="3779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Желтые, пушистые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Шарики душистые.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Их укроет от мороза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В тонких веточках...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4099" name="Picture 3" descr="C:\Users\111\Desktop\Одуванчик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6672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111\Desktop\mimoza_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517435">
            <a:off x="4978031" y="2897845"/>
            <a:ext cx="3052237" cy="3677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79912" y="332656"/>
            <a:ext cx="34563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Вырос во поле цветочек: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Сверху — синий огонечек,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Снизу — тонкий стебелек.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Что за цветик?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C:\Users\111\Desktop\112525493_709263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3157140" cy="2962162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19672" y="3573016"/>
            <a:ext cx="3203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Выросли звоночки в ряд,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Жалко только — не звенят.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Синие бутончики —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Это...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5124" name="Picture 4" descr="C:\Users\111\Desktop\mahir-tikcom-187-blog-archive-clipart-bunga-flower-free-18091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5847">
            <a:off x="5556842" y="2015148"/>
            <a:ext cx="242293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55576" y="836712"/>
            <a:ext cx="46805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Желтую надел он маску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И на бал зовет нас в сказку.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Головой склоняясь вниз,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Всех приветствует...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6146" name="Picture 2" descr="C:\Users\111\Desktop\blesk10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2537289" cy="364824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55976" y="4293096"/>
            <a:ext cx="39239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Горделивая сестрица,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Всех цветов она царица.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Страшен ей приход мороза.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А зовут царицу...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6148" name="Picture 4" descr="C:\Users\111\Desktop\8319914cef1c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492896"/>
            <a:ext cx="3168352" cy="3829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95936" y="1484784"/>
            <a:ext cx="396044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Он чуть-чуть похож на розу,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Но не занозишь занозу.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Распускается весной,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Что за куст такой?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7170" name="Picture 2" descr="C:\Users\111\Desktop\1da284205ac34e2429959d480f5387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76672"/>
            <a:ext cx="3465539" cy="2421434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27584" y="3501008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Кто там смотрит из межи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Посреди колосьев ржи?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Это цветики-малютки,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Голубые...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7172" name="Picture 4" descr="C:\Users\111\Desktop\animaciya10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573016"/>
            <a:ext cx="3233936" cy="2619488"/>
          </a:xfrm>
          <a:prstGeom prst="rect">
            <a:avLst/>
          </a:prstGeom>
          <a:noFill/>
        </p:spPr>
      </p:pic>
      <p:pic>
        <p:nvPicPr>
          <p:cNvPr id="7" name="Picture 4" descr="C:\Users\111\Desktop\animaciya10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37112"/>
            <a:ext cx="2389916" cy="193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/>
      <p:bldP spid="7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59832" y="404664"/>
            <a:ext cx="39239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Куст в овраге вырастает,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Лишь дотронешься — кусает.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Не цветет весной красиво.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Что за куст такой?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403648" y="4581128"/>
            <a:ext cx="34918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Из воды и там, и тут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Белые цветы растут.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Пруд красив, как на картинке,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_AlgeriusBrk" pitchFamily="82" charset="-52"/>
                <a:ea typeface="Calibri" pitchFamily="34" charset="0"/>
                <a:cs typeface="Times New Roman" pitchFamily="18" charset="0"/>
              </a:rPr>
              <a:t>Летом в нем цветут...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_AlgeriusBrk" pitchFamily="82" charset="-52"/>
              <a:cs typeface="Arial" pitchFamily="34" charset="0"/>
            </a:endParaRPr>
          </a:p>
        </p:txBody>
      </p:sp>
      <p:pic>
        <p:nvPicPr>
          <p:cNvPr id="8195" name="Picture 3" descr="C:\Users\111\Desktop\1375787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6672"/>
            <a:ext cx="2815436" cy="3406677"/>
          </a:xfrm>
          <a:prstGeom prst="rect">
            <a:avLst/>
          </a:prstGeom>
          <a:noFill/>
        </p:spPr>
      </p:pic>
      <p:pic>
        <p:nvPicPr>
          <p:cNvPr id="8196" name="Picture 4" descr="C:\Users\111\Desktop\872876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780928"/>
            <a:ext cx="404614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1\Desktop\letniy-fon-shablon-prezenacii-let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C:\Users\111\Desktop\67837642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32656"/>
            <a:ext cx="5760640" cy="6014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243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5</cp:revision>
  <dcterms:created xsi:type="dcterms:W3CDTF">2016-09-15T09:25:52Z</dcterms:created>
  <dcterms:modified xsi:type="dcterms:W3CDTF">2016-09-15T10:09:15Z</dcterms:modified>
</cp:coreProperties>
</file>