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9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72A05-8BD3-4870-88BA-E8070E167360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3B7E6-47DF-4F43-B9F8-003AC4D77B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C25CC-8D72-456D-8488-2FD8F84E1F5F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895C0-5840-4DCA-B4E5-F133EF9BFC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A9E80-1384-4894-AA48-CCA17636B877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2217A-2ED8-46BF-BE98-DA0935C0AA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A3415-9DFD-464F-A558-F2C1AA0F9B6F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1DBEC-F9A9-43E5-958B-282522B37C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4C03-735D-40B3-87A5-BB909D29BB87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BAD93-5CA3-4494-95E3-81BFB53F10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9217C-238E-4CF5-A8B3-A57FE78AC6A2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09EF7-D13B-4ACB-8DFA-4CBB13A305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A73D5-C619-461A-B41E-2BE2BCB78389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6E331-A12D-40E1-AB2C-9F59E35FDC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E44C1-6540-4AAC-A2EA-B2930649D72B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9E441-5EE7-4DD1-B272-D96B14E787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7466D-8405-4387-AAC2-0085875F06AC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A97CC-A5F0-44AF-902A-A167E97899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0D38C-0AB0-4428-BDD2-64D7D0924DA1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538A3-2493-472F-A647-F930645AE1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3CE0D-6DB6-4830-8C25-8423F7E9077C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024B4-9CCA-4006-BADD-C16257970A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1F011B-8016-4143-866A-8DAB32325FFE}" type="datetimeFigureOut">
              <a:rPr lang="ru-RU"/>
              <a:pPr>
                <a:defRPr/>
              </a:pPr>
              <a:t>03.03.2016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ABB9F4-F04B-4DE3-825B-BBDE5236B1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43" r:id="rId2"/>
    <p:sldLayoutId id="2147483752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53" r:id="rId9"/>
    <p:sldLayoutId id="2147483749" r:id="rId10"/>
    <p:sldLayoutId id="21474837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/>
              <a:t>Распространение цветковых</a:t>
            </a:r>
            <a:endParaRPr lang="ru-RU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ru-RU" sz="2800" dirty="0" smtClean="0"/>
              <a:t>Учитель биологии </a:t>
            </a:r>
          </a:p>
          <a:p>
            <a:pPr marR="0" eaLnBrk="1" hangingPunct="1">
              <a:lnSpc>
                <a:spcPct val="90000"/>
              </a:lnSpc>
            </a:pPr>
            <a:r>
              <a:rPr lang="ru-RU" sz="2800" dirty="0" err="1" smtClean="0"/>
              <a:t>Тагильцев</a:t>
            </a:r>
            <a:r>
              <a:rPr lang="ru-RU" sz="2800" dirty="0" smtClean="0"/>
              <a:t> </a:t>
            </a:r>
            <a:r>
              <a:rPr lang="ru-RU" sz="2800" smtClean="0"/>
              <a:t>Юрий Олегович</a:t>
            </a:r>
            <a:r>
              <a:rPr lang="ru-RU" sz="2800" dirty="0" smtClean="0"/>
              <a:t>.</a:t>
            </a:r>
          </a:p>
          <a:p>
            <a:pPr marR="0" eaLnBrk="1" hangingPunct="1">
              <a:lnSpc>
                <a:spcPct val="90000"/>
              </a:lnSpc>
            </a:pPr>
            <a:r>
              <a:rPr lang="ru-RU" sz="2800" dirty="0" smtClean="0"/>
              <a:t> МКОУ «</a:t>
            </a:r>
            <a:r>
              <a:rPr lang="ru-RU" sz="2800" dirty="0" err="1" smtClean="0"/>
              <a:t>Борская</a:t>
            </a:r>
            <a:r>
              <a:rPr lang="ru-RU" sz="2800" dirty="0" smtClean="0"/>
              <a:t> средняя общеобразовательная школа»</a:t>
            </a:r>
          </a:p>
          <a:p>
            <a:pPr marR="0" eaLnBrk="1" hangingPunct="1">
              <a:lnSpc>
                <a:spcPct val="90000"/>
              </a:lnSpc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633412"/>
          </a:xfrm>
        </p:spPr>
        <p:txBody>
          <a:bodyPr/>
          <a:lstStyle/>
          <a:p>
            <a:pPr algn="ctr"/>
            <a:r>
              <a:rPr lang="ru-RU" sz="3600" b="1" smtClean="0"/>
              <a:t>А правда ли то, что… </a:t>
            </a:r>
            <a:endParaRPr lang="ru-RU" sz="3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610100"/>
          </a:xfrm>
        </p:spPr>
        <p:txBody>
          <a:bodyPr/>
          <a:lstStyle/>
          <a:p>
            <a:r>
              <a:rPr lang="ru-RU" smtClean="0"/>
              <a:t>Все голосеменные растения имеют цветок и плод</a:t>
            </a:r>
          </a:p>
          <a:p>
            <a:r>
              <a:rPr lang="ru-RU" smtClean="0"/>
              <a:t> Количество видов голосеменных больше чем покрытосеменных</a:t>
            </a:r>
          </a:p>
          <a:p>
            <a:r>
              <a:rPr lang="ru-RU" smtClean="0"/>
              <a:t>Хвойные растения относятся к отделу голосеменных </a:t>
            </a:r>
          </a:p>
          <a:p>
            <a:r>
              <a:rPr lang="ru-RU" smtClean="0"/>
              <a:t>У покрытосеменных семена внутри плода</a:t>
            </a:r>
          </a:p>
          <a:p>
            <a:r>
              <a:rPr lang="ru-RU" smtClean="0"/>
              <a:t>Листья у всех голосеменных растений – хвоя </a:t>
            </a:r>
          </a:p>
          <a:p>
            <a:r>
              <a:rPr lang="ru-RU" smtClean="0"/>
              <a:t>Покрытосеменные размножаются спорами</a:t>
            </a:r>
          </a:p>
          <a:p>
            <a:r>
              <a:rPr lang="ru-RU" smtClean="0"/>
              <a:t>Покрытосеменные и голосеменные способны к фотосинтезу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857250"/>
          </a:xfrm>
        </p:spPr>
        <p:txBody>
          <a:bodyPr/>
          <a:lstStyle/>
          <a:p>
            <a:pPr algn="ctr"/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 </a:t>
            </a:r>
            <a:br>
              <a:rPr lang="ru-RU" sz="2800" smtClean="0"/>
            </a:br>
            <a:r>
              <a:rPr lang="ru-RU" sz="2800" smtClean="0"/>
              <a:t> </a:t>
            </a:r>
            <a:r>
              <a:rPr lang="ru-RU" sz="3600" smtClean="0"/>
              <a:t>Схема процесса фотосинтеза. </a:t>
            </a:r>
          </a:p>
        </p:txBody>
      </p:sp>
      <p:grpSp>
        <p:nvGrpSpPr>
          <p:cNvPr id="2" name="Group 7"/>
          <p:cNvGrpSpPr>
            <a:grpSpLocks noGrp="1" noChangeAspect="1"/>
          </p:cNvGrpSpPr>
          <p:nvPr>
            <p:ph idx="1"/>
          </p:nvPr>
        </p:nvGrpSpPr>
        <p:grpSpPr bwMode="auto">
          <a:xfrm rot="10800000" flipV="1">
            <a:off x="1571625" y="2428875"/>
            <a:ext cx="2500313" cy="2601913"/>
            <a:chOff x="0" y="0"/>
            <a:chExt cx="2511" cy="2487"/>
          </a:xfrm>
        </p:grpSpPr>
        <p:sp>
          <p:nvSpPr>
            <p:cNvPr id="7187" name="AutoShape 8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2511" cy="2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Freeform 9"/>
            <p:cNvSpPr>
              <a:spLocks/>
            </p:cNvSpPr>
            <p:nvPr/>
          </p:nvSpPr>
          <p:spPr bwMode="auto">
            <a:xfrm>
              <a:off x="1158" y="229"/>
              <a:ext cx="1353" cy="1368"/>
            </a:xfrm>
            <a:custGeom>
              <a:avLst/>
              <a:gdLst>
                <a:gd name="T0" fmla="*/ 899 w 1353"/>
                <a:gd name="T1" fmla="*/ 158 h 1368"/>
                <a:gd name="T2" fmla="*/ 822 w 1353"/>
                <a:gd name="T3" fmla="*/ 299 h 1368"/>
                <a:gd name="T4" fmla="*/ 697 w 1353"/>
                <a:gd name="T5" fmla="*/ 243 h 1368"/>
                <a:gd name="T6" fmla="*/ 617 w 1353"/>
                <a:gd name="T7" fmla="*/ 212 h 1368"/>
                <a:gd name="T8" fmla="*/ 511 w 1353"/>
                <a:gd name="T9" fmla="*/ 349 h 1368"/>
                <a:gd name="T10" fmla="*/ 382 w 1353"/>
                <a:gd name="T11" fmla="*/ 348 h 1368"/>
                <a:gd name="T12" fmla="*/ 263 w 1353"/>
                <a:gd name="T13" fmla="*/ 254 h 1368"/>
                <a:gd name="T14" fmla="*/ 140 w 1353"/>
                <a:gd name="T15" fmla="*/ 420 h 1368"/>
                <a:gd name="T16" fmla="*/ 155 w 1353"/>
                <a:gd name="T17" fmla="*/ 511 h 1368"/>
                <a:gd name="T18" fmla="*/ 276 w 1353"/>
                <a:gd name="T19" fmla="*/ 700 h 1368"/>
                <a:gd name="T20" fmla="*/ 423 w 1353"/>
                <a:gd name="T21" fmla="*/ 658 h 1368"/>
                <a:gd name="T22" fmla="*/ 476 w 1353"/>
                <a:gd name="T23" fmla="*/ 804 h 1368"/>
                <a:gd name="T24" fmla="*/ 392 w 1353"/>
                <a:gd name="T25" fmla="*/ 1010 h 1368"/>
                <a:gd name="T26" fmla="*/ 462 w 1353"/>
                <a:gd name="T27" fmla="*/ 1142 h 1368"/>
                <a:gd name="T28" fmla="*/ 483 w 1353"/>
                <a:gd name="T29" fmla="*/ 1228 h 1368"/>
                <a:gd name="T30" fmla="*/ 665 w 1353"/>
                <a:gd name="T31" fmla="*/ 1178 h 1368"/>
                <a:gd name="T32" fmla="*/ 742 w 1353"/>
                <a:gd name="T33" fmla="*/ 1026 h 1368"/>
                <a:gd name="T34" fmla="*/ 858 w 1353"/>
                <a:gd name="T35" fmla="*/ 906 h 1368"/>
                <a:gd name="T36" fmla="*/ 982 w 1353"/>
                <a:gd name="T37" fmla="*/ 968 h 1368"/>
                <a:gd name="T38" fmla="*/ 1029 w 1353"/>
                <a:gd name="T39" fmla="*/ 1049 h 1368"/>
                <a:gd name="T40" fmla="*/ 1135 w 1353"/>
                <a:gd name="T41" fmla="*/ 1016 h 1368"/>
                <a:gd name="T42" fmla="*/ 1262 w 1353"/>
                <a:gd name="T43" fmla="*/ 1038 h 1368"/>
                <a:gd name="T44" fmla="*/ 1267 w 1353"/>
                <a:gd name="T45" fmla="*/ 919 h 1368"/>
                <a:gd name="T46" fmla="*/ 1248 w 1353"/>
                <a:gd name="T47" fmla="*/ 787 h 1368"/>
                <a:gd name="T48" fmla="*/ 1125 w 1353"/>
                <a:gd name="T49" fmla="*/ 700 h 1368"/>
                <a:gd name="T50" fmla="*/ 1063 w 1353"/>
                <a:gd name="T51" fmla="*/ 566 h 1368"/>
                <a:gd name="T52" fmla="*/ 1130 w 1353"/>
                <a:gd name="T53" fmla="*/ 387 h 1368"/>
                <a:gd name="T54" fmla="*/ 1030 w 1353"/>
                <a:gd name="T55" fmla="*/ 399 h 1368"/>
                <a:gd name="T56" fmla="*/ 913 w 1353"/>
                <a:gd name="T57" fmla="*/ 371 h 1368"/>
                <a:gd name="T58" fmla="*/ 1001 w 1353"/>
                <a:gd name="T59" fmla="*/ 349 h 1368"/>
                <a:gd name="T60" fmla="*/ 1181 w 1353"/>
                <a:gd name="T61" fmla="*/ 342 h 1368"/>
                <a:gd name="T62" fmla="*/ 1238 w 1353"/>
                <a:gd name="T63" fmla="*/ 367 h 1368"/>
                <a:gd name="T64" fmla="*/ 1111 w 1353"/>
                <a:gd name="T65" fmla="*/ 570 h 1368"/>
                <a:gd name="T66" fmla="*/ 1242 w 1353"/>
                <a:gd name="T67" fmla="*/ 717 h 1368"/>
                <a:gd name="T68" fmla="*/ 1298 w 1353"/>
                <a:gd name="T69" fmla="*/ 916 h 1368"/>
                <a:gd name="T70" fmla="*/ 1249 w 1353"/>
                <a:gd name="T71" fmla="*/ 1084 h 1368"/>
                <a:gd name="T72" fmla="*/ 1104 w 1353"/>
                <a:gd name="T73" fmla="*/ 1072 h 1368"/>
                <a:gd name="T74" fmla="*/ 964 w 1353"/>
                <a:gd name="T75" fmla="*/ 1137 h 1368"/>
                <a:gd name="T76" fmla="*/ 919 w 1353"/>
                <a:gd name="T77" fmla="*/ 971 h 1368"/>
                <a:gd name="T78" fmla="*/ 723 w 1353"/>
                <a:gd name="T79" fmla="*/ 1208 h 1368"/>
                <a:gd name="T80" fmla="*/ 596 w 1353"/>
                <a:gd name="T81" fmla="*/ 1222 h 1368"/>
                <a:gd name="T82" fmla="*/ 453 w 1353"/>
                <a:gd name="T83" fmla="*/ 1330 h 1368"/>
                <a:gd name="T84" fmla="*/ 400 w 1353"/>
                <a:gd name="T85" fmla="*/ 1167 h 1368"/>
                <a:gd name="T86" fmla="*/ 335 w 1353"/>
                <a:gd name="T87" fmla="*/ 1017 h 1368"/>
                <a:gd name="T88" fmla="*/ 371 w 1353"/>
                <a:gd name="T89" fmla="*/ 713 h 1368"/>
                <a:gd name="T90" fmla="*/ 230 w 1353"/>
                <a:gd name="T91" fmla="*/ 777 h 1368"/>
                <a:gd name="T92" fmla="*/ 36 w 1353"/>
                <a:gd name="T93" fmla="*/ 507 h 1368"/>
                <a:gd name="T94" fmla="*/ 95 w 1353"/>
                <a:gd name="T95" fmla="*/ 410 h 1368"/>
                <a:gd name="T96" fmla="*/ 230 w 1353"/>
                <a:gd name="T97" fmla="*/ 243 h 1368"/>
                <a:gd name="T98" fmla="*/ 351 w 1353"/>
                <a:gd name="T99" fmla="*/ 264 h 1368"/>
                <a:gd name="T100" fmla="*/ 488 w 1353"/>
                <a:gd name="T101" fmla="*/ 306 h 1368"/>
                <a:gd name="T102" fmla="*/ 574 w 1353"/>
                <a:gd name="T103" fmla="*/ 135 h 1368"/>
                <a:gd name="T104" fmla="*/ 700 w 1353"/>
                <a:gd name="T105" fmla="*/ 133 h 1368"/>
                <a:gd name="T106" fmla="*/ 780 w 1353"/>
                <a:gd name="T107" fmla="*/ 276 h 1368"/>
                <a:gd name="T108" fmla="*/ 837 w 1353"/>
                <a:gd name="T109" fmla="*/ 236 h 1368"/>
                <a:gd name="T110" fmla="*/ 881 w 1353"/>
                <a:gd name="T111" fmla="*/ 45 h 13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353"/>
                <a:gd name="T169" fmla="*/ 0 h 1368"/>
                <a:gd name="T170" fmla="*/ 1353 w 1353"/>
                <a:gd name="T171" fmla="*/ 1368 h 136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353" h="1368">
                  <a:moveTo>
                    <a:pt x="928" y="8"/>
                  </a:moveTo>
                  <a:lnTo>
                    <a:pt x="925" y="31"/>
                  </a:lnTo>
                  <a:lnTo>
                    <a:pt x="920" y="57"/>
                  </a:lnTo>
                  <a:lnTo>
                    <a:pt x="916" y="83"/>
                  </a:lnTo>
                  <a:lnTo>
                    <a:pt x="910" y="109"/>
                  </a:lnTo>
                  <a:lnTo>
                    <a:pt x="905" y="135"/>
                  </a:lnTo>
                  <a:lnTo>
                    <a:pt x="899" y="158"/>
                  </a:lnTo>
                  <a:lnTo>
                    <a:pt x="892" y="178"/>
                  </a:lnTo>
                  <a:lnTo>
                    <a:pt x="884" y="194"/>
                  </a:lnTo>
                  <a:lnTo>
                    <a:pt x="874" y="214"/>
                  </a:lnTo>
                  <a:lnTo>
                    <a:pt x="864" y="237"/>
                  </a:lnTo>
                  <a:lnTo>
                    <a:pt x="851" y="260"/>
                  </a:lnTo>
                  <a:lnTo>
                    <a:pt x="838" y="282"/>
                  </a:lnTo>
                  <a:lnTo>
                    <a:pt x="822" y="299"/>
                  </a:lnTo>
                  <a:lnTo>
                    <a:pt x="806" y="312"/>
                  </a:lnTo>
                  <a:lnTo>
                    <a:pt x="789" y="318"/>
                  </a:lnTo>
                  <a:lnTo>
                    <a:pt x="770" y="315"/>
                  </a:lnTo>
                  <a:lnTo>
                    <a:pt x="747" y="302"/>
                  </a:lnTo>
                  <a:lnTo>
                    <a:pt x="729" y="285"/>
                  </a:lnTo>
                  <a:lnTo>
                    <a:pt x="711" y="264"/>
                  </a:lnTo>
                  <a:lnTo>
                    <a:pt x="697" y="243"/>
                  </a:lnTo>
                  <a:lnTo>
                    <a:pt x="684" y="218"/>
                  </a:lnTo>
                  <a:lnTo>
                    <a:pt x="669" y="195"/>
                  </a:lnTo>
                  <a:lnTo>
                    <a:pt x="656" y="171"/>
                  </a:lnTo>
                  <a:lnTo>
                    <a:pt x="642" y="148"/>
                  </a:lnTo>
                  <a:lnTo>
                    <a:pt x="638" y="163"/>
                  </a:lnTo>
                  <a:lnTo>
                    <a:pt x="629" y="185"/>
                  </a:lnTo>
                  <a:lnTo>
                    <a:pt x="617" y="212"/>
                  </a:lnTo>
                  <a:lnTo>
                    <a:pt x="605" y="243"/>
                  </a:lnTo>
                  <a:lnTo>
                    <a:pt x="590" y="272"/>
                  </a:lnTo>
                  <a:lnTo>
                    <a:pt x="576" y="298"/>
                  </a:lnTo>
                  <a:lnTo>
                    <a:pt x="561" y="318"/>
                  </a:lnTo>
                  <a:lnTo>
                    <a:pt x="548" y="331"/>
                  </a:lnTo>
                  <a:lnTo>
                    <a:pt x="530" y="341"/>
                  </a:lnTo>
                  <a:lnTo>
                    <a:pt x="511" y="349"/>
                  </a:lnTo>
                  <a:lnTo>
                    <a:pt x="492" y="355"/>
                  </a:lnTo>
                  <a:lnTo>
                    <a:pt x="473" y="360"/>
                  </a:lnTo>
                  <a:lnTo>
                    <a:pt x="455" y="361"/>
                  </a:lnTo>
                  <a:lnTo>
                    <a:pt x="436" y="361"/>
                  </a:lnTo>
                  <a:lnTo>
                    <a:pt x="418" y="360"/>
                  </a:lnTo>
                  <a:lnTo>
                    <a:pt x="401" y="355"/>
                  </a:lnTo>
                  <a:lnTo>
                    <a:pt x="382" y="348"/>
                  </a:lnTo>
                  <a:lnTo>
                    <a:pt x="365" y="341"/>
                  </a:lnTo>
                  <a:lnTo>
                    <a:pt x="348" y="331"/>
                  </a:lnTo>
                  <a:lnTo>
                    <a:pt x="330" y="319"/>
                  </a:lnTo>
                  <a:lnTo>
                    <a:pt x="313" y="305"/>
                  </a:lnTo>
                  <a:lnTo>
                    <a:pt x="296" y="290"/>
                  </a:lnTo>
                  <a:lnTo>
                    <a:pt x="280" y="273"/>
                  </a:lnTo>
                  <a:lnTo>
                    <a:pt x="263" y="254"/>
                  </a:lnTo>
                  <a:lnTo>
                    <a:pt x="251" y="277"/>
                  </a:lnTo>
                  <a:lnTo>
                    <a:pt x="234" y="305"/>
                  </a:lnTo>
                  <a:lnTo>
                    <a:pt x="214" y="332"/>
                  </a:lnTo>
                  <a:lnTo>
                    <a:pt x="192" y="361"/>
                  </a:lnTo>
                  <a:lnTo>
                    <a:pt x="170" y="386"/>
                  </a:lnTo>
                  <a:lnTo>
                    <a:pt x="153" y="407"/>
                  </a:lnTo>
                  <a:lnTo>
                    <a:pt x="140" y="420"/>
                  </a:lnTo>
                  <a:lnTo>
                    <a:pt x="136" y="426"/>
                  </a:lnTo>
                  <a:lnTo>
                    <a:pt x="126" y="436"/>
                  </a:lnTo>
                  <a:lnTo>
                    <a:pt x="114" y="448"/>
                  </a:lnTo>
                  <a:lnTo>
                    <a:pt x="104" y="458"/>
                  </a:lnTo>
                  <a:lnTo>
                    <a:pt x="98" y="463"/>
                  </a:lnTo>
                  <a:lnTo>
                    <a:pt x="127" y="487"/>
                  </a:lnTo>
                  <a:lnTo>
                    <a:pt x="155" y="511"/>
                  </a:lnTo>
                  <a:lnTo>
                    <a:pt x="180" y="540"/>
                  </a:lnTo>
                  <a:lnTo>
                    <a:pt x="204" y="572"/>
                  </a:lnTo>
                  <a:lnTo>
                    <a:pt x="224" y="606"/>
                  </a:lnTo>
                  <a:lnTo>
                    <a:pt x="240" y="642"/>
                  </a:lnTo>
                  <a:lnTo>
                    <a:pt x="251" y="681"/>
                  </a:lnTo>
                  <a:lnTo>
                    <a:pt x="258" y="723"/>
                  </a:lnTo>
                  <a:lnTo>
                    <a:pt x="276" y="700"/>
                  </a:lnTo>
                  <a:lnTo>
                    <a:pt x="294" y="680"/>
                  </a:lnTo>
                  <a:lnTo>
                    <a:pt x="315" y="661"/>
                  </a:lnTo>
                  <a:lnTo>
                    <a:pt x="336" y="648"/>
                  </a:lnTo>
                  <a:lnTo>
                    <a:pt x="358" y="641"/>
                  </a:lnTo>
                  <a:lnTo>
                    <a:pt x="380" y="638"/>
                  </a:lnTo>
                  <a:lnTo>
                    <a:pt x="401" y="644"/>
                  </a:lnTo>
                  <a:lnTo>
                    <a:pt x="423" y="658"/>
                  </a:lnTo>
                  <a:lnTo>
                    <a:pt x="437" y="674"/>
                  </a:lnTo>
                  <a:lnTo>
                    <a:pt x="450" y="691"/>
                  </a:lnTo>
                  <a:lnTo>
                    <a:pt x="460" y="712"/>
                  </a:lnTo>
                  <a:lnTo>
                    <a:pt x="469" y="733"/>
                  </a:lnTo>
                  <a:lnTo>
                    <a:pt x="475" y="756"/>
                  </a:lnTo>
                  <a:lnTo>
                    <a:pt x="476" y="779"/>
                  </a:lnTo>
                  <a:lnTo>
                    <a:pt x="476" y="804"/>
                  </a:lnTo>
                  <a:lnTo>
                    <a:pt x="473" y="830"/>
                  </a:lnTo>
                  <a:lnTo>
                    <a:pt x="466" y="857"/>
                  </a:lnTo>
                  <a:lnTo>
                    <a:pt x="455" y="889"/>
                  </a:lnTo>
                  <a:lnTo>
                    <a:pt x="439" y="922"/>
                  </a:lnTo>
                  <a:lnTo>
                    <a:pt x="423" y="955"/>
                  </a:lnTo>
                  <a:lnTo>
                    <a:pt x="405" y="984"/>
                  </a:lnTo>
                  <a:lnTo>
                    <a:pt x="392" y="1010"/>
                  </a:lnTo>
                  <a:lnTo>
                    <a:pt x="381" y="1028"/>
                  </a:lnTo>
                  <a:lnTo>
                    <a:pt x="377" y="1035"/>
                  </a:lnTo>
                  <a:lnTo>
                    <a:pt x="398" y="1049"/>
                  </a:lnTo>
                  <a:lnTo>
                    <a:pt x="417" y="1068"/>
                  </a:lnTo>
                  <a:lnTo>
                    <a:pt x="434" y="1091"/>
                  </a:lnTo>
                  <a:lnTo>
                    <a:pt x="450" y="1116"/>
                  </a:lnTo>
                  <a:lnTo>
                    <a:pt x="462" y="1142"/>
                  </a:lnTo>
                  <a:lnTo>
                    <a:pt x="472" y="1170"/>
                  </a:lnTo>
                  <a:lnTo>
                    <a:pt x="479" y="1199"/>
                  </a:lnTo>
                  <a:lnTo>
                    <a:pt x="482" y="1230"/>
                  </a:lnTo>
                  <a:lnTo>
                    <a:pt x="482" y="1228"/>
                  </a:lnTo>
                  <a:lnTo>
                    <a:pt x="483" y="1228"/>
                  </a:lnTo>
                  <a:lnTo>
                    <a:pt x="506" y="1211"/>
                  </a:lnTo>
                  <a:lnTo>
                    <a:pt x="531" y="1195"/>
                  </a:lnTo>
                  <a:lnTo>
                    <a:pt x="557" y="1185"/>
                  </a:lnTo>
                  <a:lnTo>
                    <a:pt x="584" y="1176"/>
                  </a:lnTo>
                  <a:lnTo>
                    <a:pt x="612" y="1173"/>
                  </a:lnTo>
                  <a:lnTo>
                    <a:pt x="639" y="1173"/>
                  </a:lnTo>
                  <a:lnTo>
                    <a:pt x="665" y="1178"/>
                  </a:lnTo>
                  <a:lnTo>
                    <a:pt x="690" y="1186"/>
                  </a:lnTo>
                  <a:lnTo>
                    <a:pt x="692" y="1176"/>
                  </a:lnTo>
                  <a:lnTo>
                    <a:pt x="697" y="1156"/>
                  </a:lnTo>
                  <a:lnTo>
                    <a:pt x="705" y="1129"/>
                  </a:lnTo>
                  <a:lnTo>
                    <a:pt x="716" y="1095"/>
                  </a:lnTo>
                  <a:lnTo>
                    <a:pt x="727" y="1059"/>
                  </a:lnTo>
                  <a:lnTo>
                    <a:pt x="742" y="1026"/>
                  </a:lnTo>
                  <a:lnTo>
                    <a:pt x="755" y="994"/>
                  </a:lnTo>
                  <a:lnTo>
                    <a:pt x="769" y="971"/>
                  </a:lnTo>
                  <a:lnTo>
                    <a:pt x="783" y="953"/>
                  </a:lnTo>
                  <a:lnTo>
                    <a:pt x="801" y="937"/>
                  </a:lnTo>
                  <a:lnTo>
                    <a:pt x="819" y="924"/>
                  </a:lnTo>
                  <a:lnTo>
                    <a:pt x="838" y="914"/>
                  </a:lnTo>
                  <a:lnTo>
                    <a:pt x="858" y="906"/>
                  </a:lnTo>
                  <a:lnTo>
                    <a:pt x="880" y="902"/>
                  </a:lnTo>
                  <a:lnTo>
                    <a:pt x="900" y="901"/>
                  </a:lnTo>
                  <a:lnTo>
                    <a:pt x="920" y="903"/>
                  </a:lnTo>
                  <a:lnTo>
                    <a:pt x="943" y="912"/>
                  </a:lnTo>
                  <a:lnTo>
                    <a:pt x="961" y="927"/>
                  </a:lnTo>
                  <a:lnTo>
                    <a:pt x="974" y="945"/>
                  </a:lnTo>
                  <a:lnTo>
                    <a:pt x="982" y="968"/>
                  </a:lnTo>
                  <a:lnTo>
                    <a:pt x="987" y="994"/>
                  </a:lnTo>
                  <a:lnTo>
                    <a:pt x="988" y="1023"/>
                  </a:lnTo>
                  <a:lnTo>
                    <a:pt x="987" y="1052"/>
                  </a:lnTo>
                  <a:lnTo>
                    <a:pt x="982" y="1081"/>
                  </a:lnTo>
                  <a:lnTo>
                    <a:pt x="998" y="1069"/>
                  </a:lnTo>
                  <a:lnTo>
                    <a:pt x="1013" y="1058"/>
                  </a:lnTo>
                  <a:lnTo>
                    <a:pt x="1029" y="1049"/>
                  </a:lnTo>
                  <a:lnTo>
                    <a:pt x="1043" y="1041"/>
                  </a:lnTo>
                  <a:lnTo>
                    <a:pt x="1057" y="1033"/>
                  </a:lnTo>
                  <a:lnTo>
                    <a:pt x="1072" y="1026"/>
                  </a:lnTo>
                  <a:lnTo>
                    <a:pt x="1086" y="1022"/>
                  </a:lnTo>
                  <a:lnTo>
                    <a:pt x="1102" y="1019"/>
                  </a:lnTo>
                  <a:lnTo>
                    <a:pt x="1118" y="1017"/>
                  </a:lnTo>
                  <a:lnTo>
                    <a:pt x="1135" y="1016"/>
                  </a:lnTo>
                  <a:lnTo>
                    <a:pt x="1154" y="1017"/>
                  </a:lnTo>
                  <a:lnTo>
                    <a:pt x="1173" y="1020"/>
                  </a:lnTo>
                  <a:lnTo>
                    <a:pt x="1193" y="1025"/>
                  </a:lnTo>
                  <a:lnTo>
                    <a:pt x="1216" y="1030"/>
                  </a:lnTo>
                  <a:lnTo>
                    <a:pt x="1239" y="1038"/>
                  </a:lnTo>
                  <a:lnTo>
                    <a:pt x="1265" y="1046"/>
                  </a:lnTo>
                  <a:lnTo>
                    <a:pt x="1262" y="1038"/>
                  </a:lnTo>
                  <a:lnTo>
                    <a:pt x="1258" y="1020"/>
                  </a:lnTo>
                  <a:lnTo>
                    <a:pt x="1254" y="1002"/>
                  </a:lnTo>
                  <a:lnTo>
                    <a:pt x="1251" y="987"/>
                  </a:lnTo>
                  <a:lnTo>
                    <a:pt x="1252" y="981"/>
                  </a:lnTo>
                  <a:lnTo>
                    <a:pt x="1255" y="967"/>
                  </a:lnTo>
                  <a:lnTo>
                    <a:pt x="1261" y="947"/>
                  </a:lnTo>
                  <a:lnTo>
                    <a:pt x="1267" y="919"/>
                  </a:lnTo>
                  <a:lnTo>
                    <a:pt x="1274" y="892"/>
                  </a:lnTo>
                  <a:lnTo>
                    <a:pt x="1282" y="863"/>
                  </a:lnTo>
                  <a:lnTo>
                    <a:pt x="1292" y="836"/>
                  </a:lnTo>
                  <a:lnTo>
                    <a:pt x="1301" y="814"/>
                  </a:lnTo>
                  <a:lnTo>
                    <a:pt x="1284" y="805"/>
                  </a:lnTo>
                  <a:lnTo>
                    <a:pt x="1267" y="797"/>
                  </a:lnTo>
                  <a:lnTo>
                    <a:pt x="1248" y="787"/>
                  </a:lnTo>
                  <a:lnTo>
                    <a:pt x="1229" y="777"/>
                  </a:lnTo>
                  <a:lnTo>
                    <a:pt x="1210" y="765"/>
                  </a:lnTo>
                  <a:lnTo>
                    <a:pt x="1193" y="755"/>
                  </a:lnTo>
                  <a:lnTo>
                    <a:pt x="1174" y="742"/>
                  </a:lnTo>
                  <a:lnTo>
                    <a:pt x="1157" y="729"/>
                  </a:lnTo>
                  <a:lnTo>
                    <a:pt x="1141" y="714"/>
                  </a:lnTo>
                  <a:lnTo>
                    <a:pt x="1125" y="700"/>
                  </a:lnTo>
                  <a:lnTo>
                    <a:pt x="1111" y="684"/>
                  </a:lnTo>
                  <a:lnTo>
                    <a:pt x="1098" y="667"/>
                  </a:lnTo>
                  <a:lnTo>
                    <a:pt x="1086" y="648"/>
                  </a:lnTo>
                  <a:lnTo>
                    <a:pt x="1076" y="628"/>
                  </a:lnTo>
                  <a:lnTo>
                    <a:pt x="1069" y="608"/>
                  </a:lnTo>
                  <a:lnTo>
                    <a:pt x="1063" y="585"/>
                  </a:lnTo>
                  <a:lnTo>
                    <a:pt x="1063" y="566"/>
                  </a:lnTo>
                  <a:lnTo>
                    <a:pt x="1067" y="540"/>
                  </a:lnTo>
                  <a:lnTo>
                    <a:pt x="1076" y="511"/>
                  </a:lnTo>
                  <a:lnTo>
                    <a:pt x="1088" y="479"/>
                  </a:lnTo>
                  <a:lnTo>
                    <a:pt x="1099" y="449"/>
                  </a:lnTo>
                  <a:lnTo>
                    <a:pt x="1111" y="422"/>
                  </a:lnTo>
                  <a:lnTo>
                    <a:pt x="1121" y="400"/>
                  </a:lnTo>
                  <a:lnTo>
                    <a:pt x="1130" y="387"/>
                  </a:lnTo>
                  <a:lnTo>
                    <a:pt x="1117" y="388"/>
                  </a:lnTo>
                  <a:lnTo>
                    <a:pt x="1104" y="390"/>
                  </a:lnTo>
                  <a:lnTo>
                    <a:pt x="1089" y="391"/>
                  </a:lnTo>
                  <a:lnTo>
                    <a:pt x="1075" y="394"/>
                  </a:lnTo>
                  <a:lnTo>
                    <a:pt x="1060" y="396"/>
                  </a:lnTo>
                  <a:lnTo>
                    <a:pt x="1046" y="399"/>
                  </a:lnTo>
                  <a:lnTo>
                    <a:pt x="1030" y="399"/>
                  </a:lnTo>
                  <a:lnTo>
                    <a:pt x="1014" y="400"/>
                  </a:lnTo>
                  <a:lnTo>
                    <a:pt x="998" y="399"/>
                  </a:lnTo>
                  <a:lnTo>
                    <a:pt x="981" y="397"/>
                  </a:lnTo>
                  <a:lnTo>
                    <a:pt x="965" y="393"/>
                  </a:lnTo>
                  <a:lnTo>
                    <a:pt x="948" y="387"/>
                  </a:lnTo>
                  <a:lnTo>
                    <a:pt x="930" y="380"/>
                  </a:lnTo>
                  <a:lnTo>
                    <a:pt x="913" y="371"/>
                  </a:lnTo>
                  <a:lnTo>
                    <a:pt x="894" y="358"/>
                  </a:lnTo>
                  <a:lnTo>
                    <a:pt x="877" y="344"/>
                  </a:lnTo>
                  <a:lnTo>
                    <a:pt x="928" y="298"/>
                  </a:lnTo>
                  <a:lnTo>
                    <a:pt x="942" y="316"/>
                  </a:lnTo>
                  <a:lnTo>
                    <a:pt x="959" y="331"/>
                  </a:lnTo>
                  <a:lnTo>
                    <a:pt x="980" y="342"/>
                  </a:lnTo>
                  <a:lnTo>
                    <a:pt x="1001" y="349"/>
                  </a:lnTo>
                  <a:lnTo>
                    <a:pt x="1024" y="354"/>
                  </a:lnTo>
                  <a:lnTo>
                    <a:pt x="1050" y="355"/>
                  </a:lnTo>
                  <a:lnTo>
                    <a:pt x="1076" y="354"/>
                  </a:lnTo>
                  <a:lnTo>
                    <a:pt x="1102" y="352"/>
                  </a:lnTo>
                  <a:lnTo>
                    <a:pt x="1130" y="349"/>
                  </a:lnTo>
                  <a:lnTo>
                    <a:pt x="1155" y="347"/>
                  </a:lnTo>
                  <a:lnTo>
                    <a:pt x="1181" y="342"/>
                  </a:lnTo>
                  <a:lnTo>
                    <a:pt x="1206" y="339"/>
                  </a:lnTo>
                  <a:lnTo>
                    <a:pt x="1229" y="337"/>
                  </a:lnTo>
                  <a:lnTo>
                    <a:pt x="1249" y="335"/>
                  </a:lnTo>
                  <a:lnTo>
                    <a:pt x="1268" y="337"/>
                  </a:lnTo>
                  <a:lnTo>
                    <a:pt x="1284" y="339"/>
                  </a:lnTo>
                  <a:lnTo>
                    <a:pt x="1262" y="352"/>
                  </a:lnTo>
                  <a:lnTo>
                    <a:pt x="1238" y="367"/>
                  </a:lnTo>
                  <a:lnTo>
                    <a:pt x="1210" y="384"/>
                  </a:lnTo>
                  <a:lnTo>
                    <a:pt x="1184" y="406"/>
                  </a:lnTo>
                  <a:lnTo>
                    <a:pt x="1160" y="430"/>
                  </a:lnTo>
                  <a:lnTo>
                    <a:pt x="1138" y="459"/>
                  </a:lnTo>
                  <a:lnTo>
                    <a:pt x="1122" y="492"/>
                  </a:lnTo>
                  <a:lnTo>
                    <a:pt x="1111" y="530"/>
                  </a:lnTo>
                  <a:lnTo>
                    <a:pt x="1111" y="570"/>
                  </a:lnTo>
                  <a:lnTo>
                    <a:pt x="1115" y="605"/>
                  </a:lnTo>
                  <a:lnTo>
                    <a:pt x="1125" y="632"/>
                  </a:lnTo>
                  <a:lnTo>
                    <a:pt x="1140" y="651"/>
                  </a:lnTo>
                  <a:lnTo>
                    <a:pt x="1164" y="670"/>
                  </a:lnTo>
                  <a:lnTo>
                    <a:pt x="1189" y="687"/>
                  </a:lnTo>
                  <a:lnTo>
                    <a:pt x="1215" y="703"/>
                  </a:lnTo>
                  <a:lnTo>
                    <a:pt x="1242" y="717"/>
                  </a:lnTo>
                  <a:lnTo>
                    <a:pt x="1268" y="729"/>
                  </a:lnTo>
                  <a:lnTo>
                    <a:pt x="1297" y="740"/>
                  </a:lnTo>
                  <a:lnTo>
                    <a:pt x="1324" y="751"/>
                  </a:lnTo>
                  <a:lnTo>
                    <a:pt x="1353" y="759"/>
                  </a:lnTo>
                  <a:lnTo>
                    <a:pt x="1329" y="811"/>
                  </a:lnTo>
                  <a:lnTo>
                    <a:pt x="1311" y="865"/>
                  </a:lnTo>
                  <a:lnTo>
                    <a:pt x="1298" y="916"/>
                  </a:lnTo>
                  <a:lnTo>
                    <a:pt x="1292" y="967"/>
                  </a:lnTo>
                  <a:lnTo>
                    <a:pt x="1288" y="1012"/>
                  </a:lnTo>
                  <a:lnTo>
                    <a:pt x="1287" y="1051"/>
                  </a:lnTo>
                  <a:lnTo>
                    <a:pt x="1287" y="1079"/>
                  </a:lnTo>
                  <a:lnTo>
                    <a:pt x="1287" y="1097"/>
                  </a:lnTo>
                  <a:lnTo>
                    <a:pt x="1268" y="1090"/>
                  </a:lnTo>
                  <a:lnTo>
                    <a:pt x="1249" y="1084"/>
                  </a:lnTo>
                  <a:lnTo>
                    <a:pt x="1229" y="1078"/>
                  </a:lnTo>
                  <a:lnTo>
                    <a:pt x="1209" y="1074"/>
                  </a:lnTo>
                  <a:lnTo>
                    <a:pt x="1187" y="1071"/>
                  </a:lnTo>
                  <a:lnTo>
                    <a:pt x="1167" y="1069"/>
                  </a:lnTo>
                  <a:lnTo>
                    <a:pt x="1145" y="1069"/>
                  </a:lnTo>
                  <a:lnTo>
                    <a:pt x="1124" y="1071"/>
                  </a:lnTo>
                  <a:lnTo>
                    <a:pt x="1104" y="1072"/>
                  </a:lnTo>
                  <a:lnTo>
                    <a:pt x="1082" y="1077"/>
                  </a:lnTo>
                  <a:lnTo>
                    <a:pt x="1062" y="1082"/>
                  </a:lnTo>
                  <a:lnTo>
                    <a:pt x="1040" y="1090"/>
                  </a:lnTo>
                  <a:lnTo>
                    <a:pt x="1020" y="1098"/>
                  </a:lnTo>
                  <a:lnTo>
                    <a:pt x="1001" y="1110"/>
                  </a:lnTo>
                  <a:lnTo>
                    <a:pt x="982" y="1123"/>
                  </a:lnTo>
                  <a:lnTo>
                    <a:pt x="964" y="1137"/>
                  </a:lnTo>
                  <a:lnTo>
                    <a:pt x="962" y="1127"/>
                  </a:lnTo>
                  <a:lnTo>
                    <a:pt x="959" y="1107"/>
                  </a:lnTo>
                  <a:lnTo>
                    <a:pt x="955" y="1079"/>
                  </a:lnTo>
                  <a:lnTo>
                    <a:pt x="948" y="1049"/>
                  </a:lnTo>
                  <a:lnTo>
                    <a:pt x="939" y="1019"/>
                  </a:lnTo>
                  <a:lnTo>
                    <a:pt x="929" y="991"/>
                  </a:lnTo>
                  <a:lnTo>
                    <a:pt x="919" y="971"/>
                  </a:lnTo>
                  <a:lnTo>
                    <a:pt x="906" y="963"/>
                  </a:lnTo>
                  <a:lnTo>
                    <a:pt x="853" y="967"/>
                  </a:lnTo>
                  <a:lnTo>
                    <a:pt x="809" y="996"/>
                  </a:lnTo>
                  <a:lnTo>
                    <a:pt x="776" y="1042"/>
                  </a:lnTo>
                  <a:lnTo>
                    <a:pt x="750" y="1097"/>
                  </a:lnTo>
                  <a:lnTo>
                    <a:pt x="733" y="1154"/>
                  </a:lnTo>
                  <a:lnTo>
                    <a:pt x="723" y="1208"/>
                  </a:lnTo>
                  <a:lnTo>
                    <a:pt x="718" y="1248"/>
                  </a:lnTo>
                  <a:lnTo>
                    <a:pt x="718" y="1268"/>
                  </a:lnTo>
                  <a:lnTo>
                    <a:pt x="695" y="1244"/>
                  </a:lnTo>
                  <a:lnTo>
                    <a:pt x="671" y="1228"/>
                  </a:lnTo>
                  <a:lnTo>
                    <a:pt x="645" y="1219"/>
                  </a:lnTo>
                  <a:lnTo>
                    <a:pt x="620" y="1218"/>
                  </a:lnTo>
                  <a:lnTo>
                    <a:pt x="596" y="1222"/>
                  </a:lnTo>
                  <a:lnTo>
                    <a:pt x="571" y="1231"/>
                  </a:lnTo>
                  <a:lnTo>
                    <a:pt x="547" y="1244"/>
                  </a:lnTo>
                  <a:lnTo>
                    <a:pt x="525" y="1260"/>
                  </a:lnTo>
                  <a:lnTo>
                    <a:pt x="504" y="1277"/>
                  </a:lnTo>
                  <a:lnTo>
                    <a:pt x="485" y="1294"/>
                  </a:lnTo>
                  <a:lnTo>
                    <a:pt x="467" y="1313"/>
                  </a:lnTo>
                  <a:lnTo>
                    <a:pt x="453" y="1330"/>
                  </a:lnTo>
                  <a:lnTo>
                    <a:pt x="440" y="1345"/>
                  </a:lnTo>
                  <a:lnTo>
                    <a:pt x="431" y="1358"/>
                  </a:lnTo>
                  <a:lnTo>
                    <a:pt x="426" y="1365"/>
                  </a:lnTo>
                  <a:lnTo>
                    <a:pt x="424" y="1368"/>
                  </a:lnTo>
                  <a:lnTo>
                    <a:pt x="424" y="1284"/>
                  </a:lnTo>
                  <a:lnTo>
                    <a:pt x="416" y="1218"/>
                  </a:lnTo>
                  <a:lnTo>
                    <a:pt x="400" y="1167"/>
                  </a:lnTo>
                  <a:lnTo>
                    <a:pt x="381" y="1129"/>
                  </a:lnTo>
                  <a:lnTo>
                    <a:pt x="359" y="1101"/>
                  </a:lnTo>
                  <a:lnTo>
                    <a:pt x="336" y="1081"/>
                  </a:lnTo>
                  <a:lnTo>
                    <a:pt x="313" y="1066"/>
                  </a:lnTo>
                  <a:lnTo>
                    <a:pt x="294" y="1055"/>
                  </a:lnTo>
                  <a:lnTo>
                    <a:pt x="309" y="1043"/>
                  </a:lnTo>
                  <a:lnTo>
                    <a:pt x="335" y="1017"/>
                  </a:lnTo>
                  <a:lnTo>
                    <a:pt x="365" y="977"/>
                  </a:lnTo>
                  <a:lnTo>
                    <a:pt x="394" y="929"/>
                  </a:lnTo>
                  <a:lnTo>
                    <a:pt x="417" y="876"/>
                  </a:lnTo>
                  <a:lnTo>
                    <a:pt x="427" y="821"/>
                  </a:lnTo>
                  <a:lnTo>
                    <a:pt x="418" y="768"/>
                  </a:lnTo>
                  <a:lnTo>
                    <a:pt x="385" y="719"/>
                  </a:lnTo>
                  <a:lnTo>
                    <a:pt x="371" y="713"/>
                  </a:lnTo>
                  <a:lnTo>
                    <a:pt x="351" y="716"/>
                  </a:lnTo>
                  <a:lnTo>
                    <a:pt x="326" y="725"/>
                  </a:lnTo>
                  <a:lnTo>
                    <a:pt x="300" y="736"/>
                  </a:lnTo>
                  <a:lnTo>
                    <a:pt x="274" y="749"/>
                  </a:lnTo>
                  <a:lnTo>
                    <a:pt x="253" y="762"/>
                  </a:lnTo>
                  <a:lnTo>
                    <a:pt x="237" y="771"/>
                  </a:lnTo>
                  <a:lnTo>
                    <a:pt x="230" y="777"/>
                  </a:lnTo>
                  <a:lnTo>
                    <a:pt x="222" y="727"/>
                  </a:lnTo>
                  <a:lnTo>
                    <a:pt x="204" y="681"/>
                  </a:lnTo>
                  <a:lnTo>
                    <a:pt x="179" y="638"/>
                  </a:lnTo>
                  <a:lnTo>
                    <a:pt x="147" y="599"/>
                  </a:lnTo>
                  <a:lnTo>
                    <a:pt x="111" y="564"/>
                  </a:lnTo>
                  <a:lnTo>
                    <a:pt x="74" y="534"/>
                  </a:lnTo>
                  <a:lnTo>
                    <a:pt x="36" y="507"/>
                  </a:lnTo>
                  <a:lnTo>
                    <a:pt x="0" y="484"/>
                  </a:lnTo>
                  <a:lnTo>
                    <a:pt x="12" y="478"/>
                  </a:lnTo>
                  <a:lnTo>
                    <a:pt x="25" y="468"/>
                  </a:lnTo>
                  <a:lnTo>
                    <a:pt x="39" y="458"/>
                  </a:lnTo>
                  <a:lnTo>
                    <a:pt x="56" y="443"/>
                  </a:lnTo>
                  <a:lnTo>
                    <a:pt x="75" y="427"/>
                  </a:lnTo>
                  <a:lnTo>
                    <a:pt x="95" y="410"/>
                  </a:lnTo>
                  <a:lnTo>
                    <a:pt x="116" y="390"/>
                  </a:lnTo>
                  <a:lnTo>
                    <a:pt x="136" y="368"/>
                  </a:lnTo>
                  <a:lnTo>
                    <a:pt x="156" y="345"/>
                  </a:lnTo>
                  <a:lnTo>
                    <a:pt x="176" y="322"/>
                  </a:lnTo>
                  <a:lnTo>
                    <a:pt x="196" y="296"/>
                  </a:lnTo>
                  <a:lnTo>
                    <a:pt x="214" y="270"/>
                  </a:lnTo>
                  <a:lnTo>
                    <a:pt x="230" y="243"/>
                  </a:lnTo>
                  <a:lnTo>
                    <a:pt x="244" y="215"/>
                  </a:lnTo>
                  <a:lnTo>
                    <a:pt x="257" y="188"/>
                  </a:lnTo>
                  <a:lnTo>
                    <a:pt x="266" y="159"/>
                  </a:lnTo>
                  <a:lnTo>
                    <a:pt x="287" y="192"/>
                  </a:lnTo>
                  <a:lnTo>
                    <a:pt x="307" y="221"/>
                  </a:lnTo>
                  <a:lnTo>
                    <a:pt x="329" y="244"/>
                  </a:lnTo>
                  <a:lnTo>
                    <a:pt x="351" y="264"/>
                  </a:lnTo>
                  <a:lnTo>
                    <a:pt x="374" y="280"/>
                  </a:lnTo>
                  <a:lnTo>
                    <a:pt x="398" y="292"/>
                  </a:lnTo>
                  <a:lnTo>
                    <a:pt x="426" y="302"/>
                  </a:lnTo>
                  <a:lnTo>
                    <a:pt x="453" y="309"/>
                  </a:lnTo>
                  <a:lnTo>
                    <a:pt x="465" y="311"/>
                  </a:lnTo>
                  <a:lnTo>
                    <a:pt x="476" y="309"/>
                  </a:lnTo>
                  <a:lnTo>
                    <a:pt x="488" y="306"/>
                  </a:lnTo>
                  <a:lnTo>
                    <a:pt x="501" y="300"/>
                  </a:lnTo>
                  <a:lnTo>
                    <a:pt x="514" y="293"/>
                  </a:lnTo>
                  <a:lnTo>
                    <a:pt x="528" y="283"/>
                  </a:lnTo>
                  <a:lnTo>
                    <a:pt x="541" y="270"/>
                  </a:lnTo>
                  <a:lnTo>
                    <a:pt x="555" y="256"/>
                  </a:lnTo>
                  <a:lnTo>
                    <a:pt x="571" y="199"/>
                  </a:lnTo>
                  <a:lnTo>
                    <a:pt x="574" y="135"/>
                  </a:lnTo>
                  <a:lnTo>
                    <a:pt x="568" y="70"/>
                  </a:lnTo>
                  <a:lnTo>
                    <a:pt x="560" y="13"/>
                  </a:lnTo>
                  <a:lnTo>
                    <a:pt x="597" y="31"/>
                  </a:lnTo>
                  <a:lnTo>
                    <a:pt x="629" y="52"/>
                  </a:lnTo>
                  <a:lnTo>
                    <a:pt x="656" y="77"/>
                  </a:lnTo>
                  <a:lnTo>
                    <a:pt x="680" y="104"/>
                  </a:lnTo>
                  <a:lnTo>
                    <a:pt x="700" y="133"/>
                  </a:lnTo>
                  <a:lnTo>
                    <a:pt x="717" y="162"/>
                  </a:lnTo>
                  <a:lnTo>
                    <a:pt x="733" y="191"/>
                  </a:lnTo>
                  <a:lnTo>
                    <a:pt x="746" y="217"/>
                  </a:lnTo>
                  <a:lnTo>
                    <a:pt x="755" y="236"/>
                  </a:lnTo>
                  <a:lnTo>
                    <a:pt x="765" y="253"/>
                  </a:lnTo>
                  <a:lnTo>
                    <a:pt x="773" y="266"/>
                  </a:lnTo>
                  <a:lnTo>
                    <a:pt x="780" y="276"/>
                  </a:lnTo>
                  <a:lnTo>
                    <a:pt x="789" y="283"/>
                  </a:lnTo>
                  <a:lnTo>
                    <a:pt x="799" y="286"/>
                  </a:lnTo>
                  <a:lnTo>
                    <a:pt x="809" y="283"/>
                  </a:lnTo>
                  <a:lnTo>
                    <a:pt x="819" y="276"/>
                  </a:lnTo>
                  <a:lnTo>
                    <a:pt x="822" y="270"/>
                  </a:lnTo>
                  <a:lnTo>
                    <a:pt x="828" y="256"/>
                  </a:lnTo>
                  <a:lnTo>
                    <a:pt x="837" y="236"/>
                  </a:lnTo>
                  <a:lnTo>
                    <a:pt x="848" y="208"/>
                  </a:lnTo>
                  <a:lnTo>
                    <a:pt x="858" y="179"/>
                  </a:lnTo>
                  <a:lnTo>
                    <a:pt x="868" y="149"/>
                  </a:lnTo>
                  <a:lnTo>
                    <a:pt x="877" y="119"/>
                  </a:lnTo>
                  <a:lnTo>
                    <a:pt x="881" y="93"/>
                  </a:lnTo>
                  <a:lnTo>
                    <a:pt x="881" y="71"/>
                  </a:lnTo>
                  <a:lnTo>
                    <a:pt x="881" y="45"/>
                  </a:lnTo>
                  <a:lnTo>
                    <a:pt x="881" y="21"/>
                  </a:lnTo>
                  <a:lnTo>
                    <a:pt x="880" y="0"/>
                  </a:lnTo>
                  <a:lnTo>
                    <a:pt x="928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" name="Freeform 10"/>
            <p:cNvSpPr>
              <a:spLocks/>
            </p:cNvSpPr>
            <p:nvPr/>
          </p:nvSpPr>
          <p:spPr bwMode="auto">
            <a:xfrm>
              <a:off x="1999" y="75"/>
              <a:ext cx="208" cy="186"/>
            </a:xfrm>
            <a:custGeom>
              <a:avLst/>
              <a:gdLst>
                <a:gd name="T0" fmla="*/ 87 w 208"/>
                <a:gd name="T1" fmla="*/ 162 h 186"/>
                <a:gd name="T2" fmla="*/ 85 w 208"/>
                <a:gd name="T3" fmla="*/ 141 h 186"/>
                <a:gd name="T4" fmla="*/ 82 w 208"/>
                <a:gd name="T5" fmla="*/ 118 h 186"/>
                <a:gd name="T6" fmla="*/ 79 w 208"/>
                <a:gd name="T7" fmla="*/ 97 h 186"/>
                <a:gd name="T8" fmla="*/ 75 w 208"/>
                <a:gd name="T9" fmla="*/ 82 h 186"/>
                <a:gd name="T10" fmla="*/ 78 w 208"/>
                <a:gd name="T11" fmla="*/ 79 h 186"/>
                <a:gd name="T12" fmla="*/ 85 w 208"/>
                <a:gd name="T13" fmla="*/ 71 h 186"/>
                <a:gd name="T14" fmla="*/ 97 w 208"/>
                <a:gd name="T15" fmla="*/ 61 h 186"/>
                <a:gd name="T16" fmla="*/ 110 w 208"/>
                <a:gd name="T17" fmla="*/ 51 h 186"/>
                <a:gd name="T18" fmla="*/ 126 w 208"/>
                <a:gd name="T19" fmla="*/ 43 h 186"/>
                <a:gd name="T20" fmla="*/ 140 w 208"/>
                <a:gd name="T21" fmla="*/ 39 h 186"/>
                <a:gd name="T22" fmla="*/ 154 w 208"/>
                <a:gd name="T23" fmla="*/ 42 h 186"/>
                <a:gd name="T24" fmla="*/ 167 w 208"/>
                <a:gd name="T25" fmla="*/ 52 h 186"/>
                <a:gd name="T26" fmla="*/ 167 w 208"/>
                <a:gd name="T27" fmla="*/ 65 h 186"/>
                <a:gd name="T28" fmla="*/ 164 w 208"/>
                <a:gd name="T29" fmla="*/ 94 h 186"/>
                <a:gd name="T30" fmla="*/ 157 w 208"/>
                <a:gd name="T31" fmla="*/ 133 h 186"/>
                <a:gd name="T32" fmla="*/ 149 w 208"/>
                <a:gd name="T33" fmla="*/ 176 h 186"/>
                <a:gd name="T34" fmla="*/ 192 w 208"/>
                <a:gd name="T35" fmla="*/ 186 h 186"/>
                <a:gd name="T36" fmla="*/ 196 w 208"/>
                <a:gd name="T37" fmla="*/ 159 h 186"/>
                <a:gd name="T38" fmla="*/ 201 w 208"/>
                <a:gd name="T39" fmla="*/ 126 h 186"/>
                <a:gd name="T40" fmla="*/ 203 w 208"/>
                <a:gd name="T41" fmla="*/ 91 h 186"/>
                <a:gd name="T42" fmla="*/ 206 w 208"/>
                <a:gd name="T43" fmla="*/ 61 h 186"/>
                <a:gd name="T44" fmla="*/ 208 w 208"/>
                <a:gd name="T45" fmla="*/ 45 h 186"/>
                <a:gd name="T46" fmla="*/ 203 w 208"/>
                <a:gd name="T47" fmla="*/ 30 h 186"/>
                <a:gd name="T48" fmla="*/ 198 w 208"/>
                <a:gd name="T49" fmla="*/ 19 h 186"/>
                <a:gd name="T50" fmla="*/ 188 w 208"/>
                <a:gd name="T51" fmla="*/ 10 h 186"/>
                <a:gd name="T52" fmla="*/ 182 w 208"/>
                <a:gd name="T53" fmla="*/ 7 h 186"/>
                <a:gd name="T54" fmla="*/ 175 w 208"/>
                <a:gd name="T55" fmla="*/ 4 h 186"/>
                <a:gd name="T56" fmla="*/ 167 w 208"/>
                <a:gd name="T57" fmla="*/ 1 h 186"/>
                <a:gd name="T58" fmla="*/ 159 w 208"/>
                <a:gd name="T59" fmla="*/ 0 h 186"/>
                <a:gd name="T60" fmla="*/ 150 w 208"/>
                <a:gd name="T61" fmla="*/ 0 h 186"/>
                <a:gd name="T62" fmla="*/ 143 w 208"/>
                <a:gd name="T63" fmla="*/ 1 h 186"/>
                <a:gd name="T64" fmla="*/ 133 w 208"/>
                <a:gd name="T65" fmla="*/ 1 h 186"/>
                <a:gd name="T66" fmla="*/ 124 w 208"/>
                <a:gd name="T67" fmla="*/ 4 h 186"/>
                <a:gd name="T68" fmla="*/ 95 w 208"/>
                <a:gd name="T69" fmla="*/ 14 h 186"/>
                <a:gd name="T70" fmla="*/ 71 w 208"/>
                <a:gd name="T71" fmla="*/ 23 h 186"/>
                <a:gd name="T72" fmla="*/ 49 w 208"/>
                <a:gd name="T73" fmla="*/ 33 h 186"/>
                <a:gd name="T74" fmla="*/ 32 w 208"/>
                <a:gd name="T75" fmla="*/ 42 h 186"/>
                <a:gd name="T76" fmla="*/ 17 w 208"/>
                <a:gd name="T77" fmla="*/ 51 h 186"/>
                <a:gd name="T78" fmla="*/ 7 w 208"/>
                <a:gd name="T79" fmla="*/ 56 h 186"/>
                <a:gd name="T80" fmla="*/ 1 w 208"/>
                <a:gd name="T81" fmla="*/ 61 h 186"/>
                <a:gd name="T82" fmla="*/ 0 w 208"/>
                <a:gd name="T83" fmla="*/ 62 h 186"/>
                <a:gd name="T84" fmla="*/ 4 w 208"/>
                <a:gd name="T85" fmla="*/ 71 h 186"/>
                <a:gd name="T86" fmla="*/ 14 w 208"/>
                <a:gd name="T87" fmla="*/ 92 h 186"/>
                <a:gd name="T88" fmla="*/ 27 w 208"/>
                <a:gd name="T89" fmla="*/ 123 h 186"/>
                <a:gd name="T90" fmla="*/ 39 w 208"/>
                <a:gd name="T91" fmla="*/ 154 h 186"/>
                <a:gd name="T92" fmla="*/ 87 w 208"/>
                <a:gd name="T93" fmla="*/ 162 h 18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8"/>
                <a:gd name="T142" fmla="*/ 0 h 186"/>
                <a:gd name="T143" fmla="*/ 208 w 208"/>
                <a:gd name="T144" fmla="*/ 186 h 18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8" h="186">
                  <a:moveTo>
                    <a:pt x="87" y="162"/>
                  </a:moveTo>
                  <a:lnTo>
                    <a:pt x="85" y="141"/>
                  </a:lnTo>
                  <a:lnTo>
                    <a:pt x="82" y="118"/>
                  </a:lnTo>
                  <a:lnTo>
                    <a:pt x="79" y="97"/>
                  </a:lnTo>
                  <a:lnTo>
                    <a:pt x="75" y="82"/>
                  </a:lnTo>
                  <a:lnTo>
                    <a:pt x="78" y="79"/>
                  </a:lnTo>
                  <a:lnTo>
                    <a:pt x="85" y="71"/>
                  </a:lnTo>
                  <a:lnTo>
                    <a:pt x="97" y="61"/>
                  </a:lnTo>
                  <a:lnTo>
                    <a:pt x="110" y="51"/>
                  </a:lnTo>
                  <a:lnTo>
                    <a:pt x="126" y="43"/>
                  </a:lnTo>
                  <a:lnTo>
                    <a:pt x="140" y="39"/>
                  </a:lnTo>
                  <a:lnTo>
                    <a:pt x="154" y="42"/>
                  </a:lnTo>
                  <a:lnTo>
                    <a:pt x="167" y="52"/>
                  </a:lnTo>
                  <a:lnTo>
                    <a:pt x="167" y="65"/>
                  </a:lnTo>
                  <a:lnTo>
                    <a:pt x="164" y="94"/>
                  </a:lnTo>
                  <a:lnTo>
                    <a:pt x="157" y="133"/>
                  </a:lnTo>
                  <a:lnTo>
                    <a:pt x="149" y="176"/>
                  </a:lnTo>
                  <a:lnTo>
                    <a:pt x="192" y="186"/>
                  </a:lnTo>
                  <a:lnTo>
                    <a:pt x="196" y="159"/>
                  </a:lnTo>
                  <a:lnTo>
                    <a:pt x="201" y="126"/>
                  </a:lnTo>
                  <a:lnTo>
                    <a:pt x="203" y="91"/>
                  </a:lnTo>
                  <a:lnTo>
                    <a:pt x="206" y="61"/>
                  </a:lnTo>
                  <a:lnTo>
                    <a:pt x="208" y="45"/>
                  </a:lnTo>
                  <a:lnTo>
                    <a:pt x="203" y="30"/>
                  </a:lnTo>
                  <a:lnTo>
                    <a:pt x="198" y="19"/>
                  </a:lnTo>
                  <a:lnTo>
                    <a:pt x="188" y="10"/>
                  </a:lnTo>
                  <a:lnTo>
                    <a:pt x="182" y="7"/>
                  </a:lnTo>
                  <a:lnTo>
                    <a:pt x="175" y="4"/>
                  </a:lnTo>
                  <a:lnTo>
                    <a:pt x="167" y="1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1"/>
                  </a:lnTo>
                  <a:lnTo>
                    <a:pt x="133" y="1"/>
                  </a:lnTo>
                  <a:lnTo>
                    <a:pt x="124" y="4"/>
                  </a:lnTo>
                  <a:lnTo>
                    <a:pt x="95" y="14"/>
                  </a:lnTo>
                  <a:lnTo>
                    <a:pt x="71" y="23"/>
                  </a:lnTo>
                  <a:lnTo>
                    <a:pt x="49" y="33"/>
                  </a:lnTo>
                  <a:lnTo>
                    <a:pt x="32" y="42"/>
                  </a:lnTo>
                  <a:lnTo>
                    <a:pt x="17" y="51"/>
                  </a:lnTo>
                  <a:lnTo>
                    <a:pt x="7" y="56"/>
                  </a:lnTo>
                  <a:lnTo>
                    <a:pt x="1" y="61"/>
                  </a:lnTo>
                  <a:lnTo>
                    <a:pt x="0" y="62"/>
                  </a:lnTo>
                  <a:lnTo>
                    <a:pt x="4" y="71"/>
                  </a:lnTo>
                  <a:lnTo>
                    <a:pt x="14" y="92"/>
                  </a:lnTo>
                  <a:lnTo>
                    <a:pt x="27" y="123"/>
                  </a:lnTo>
                  <a:lnTo>
                    <a:pt x="39" y="154"/>
                  </a:lnTo>
                  <a:lnTo>
                    <a:pt x="87" y="1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0" name="Freeform 11"/>
            <p:cNvSpPr>
              <a:spLocks/>
            </p:cNvSpPr>
            <p:nvPr/>
          </p:nvSpPr>
          <p:spPr bwMode="auto">
            <a:xfrm>
              <a:off x="2028" y="251"/>
              <a:ext cx="163" cy="291"/>
            </a:xfrm>
            <a:custGeom>
              <a:avLst/>
              <a:gdLst>
                <a:gd name="T0" fmla="*/ 163 w 163"/>
                <a:gd name="T1" fmla="*/ 10 h 291"/>
                <a:gd name="T2" fmla="*/ 141 w 163"/>
                <a:gd name="T3" fmla="*/ 72 h 291"/>
                <a:gd name="T4" fmla="*/ 115 w 163"/>
                <a:gd name="T5" fmla="*/ 128 h 291"/>
                <a:gd name="T6" fmla="*/ 88 w 163"/>
                <a:gd name="T7" fmla="*/ 176 h 291"/>
                <a:gd name="T8" fmla="*/ 62 w 163"/>
                <a:gd name="T9" fmla="*/ 216 h 291"/>
                <a:gd name="T10" fmla="*/ 37 w 163"/>
                <a:gd name="T11" fmla="*/ 248 h 291"/>
                <a:gd name="T12" fmla="*/ 19 w 163"/>
                <a:gd name="T13" fmla="*/ 273 h 291"/>
                <a:gd name="T14" fmla="*/ 4 w 163"/>
                <a:gd name="T15" fmla="*/ 287 h 291"/>
                <a:gd name="T16" fmla="*/ 0 w 163"/>
                <a:gd name="T17" fmla="*/ 291 h 291"/>
                <a:gd name="T18" fmla="*/ 22 w 163"/>
                <a:gd name="T19" fmla="*/ 252 h 291"/>
                <a:gd name="T20" fmla="*/ 40 w 163"/>
                <a:gd name="T21" fmla="*/ 212 h 291"/>
                <a:gd name="T22" fmla="*/ 59 w 163"/>
                <a:gd name="T23" fmla="*/ 173 h 291"/>
                <a:gd name="T24" fmla="*/ 75 w 163"/>
                <a:gd name="T25" fmla="*/ 134 h 291"/>
                <a:gd name="T26" fmla="*/ 88 w 163"/>
                <a:gd name="T27" fmla="*/ 97 h 291"/>
                <a:gd name="T28" fmla="*/ 101 w 163"/>
                <a:gd name="T29" fmla="*/ 61 h 291"/>
                <a:gd name="T30" fmla="*/ 111 w 163"/>
                <a:gd name="T31" fmla="*/ 29 h 291"/>
                <a:gd name="T32" fmla="*/ 120 w 163"/>
                <a:gd name="T33" fmla="*/ 0 h 291"/>
                <a:gd name="T34" fmla="*/ 163 w 163"/>
                <a:gd name="T35" fmla="*/ 10 h 29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3"/>
                <a:gd name="T55" fmla="*/ 0 h 291"/>
                <a:gd name="T56" fmla="*/ 163 w 163"/>
                <a:gd name="T57" fmla="*/ 291 h 29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3" h="291">
                  <a:moveTo>
                    <a:pt x="163" y="10"/>
                  </a:moveTo>
                  <a:lnTo>
                    <a:pt x="141" y="72"/>
                  </a:lnTo>
                  <a:lnTo>
                    <a:pt x="115" y="128"/>
                  </a:lnTo>
                  <a:lnTo>
                    <a:pt x="88" y="176"/>
                  </a:lnTo>
                  <a:lnTo>
                    <a:pt x="62" y="216"/>
                  </a:lnTo>
                  <a:lnTo>
                    <a:pt x="37" y="248"/>
                  </a:lnTo>
                  <a:lnTo>
                    <a:pt x="19" y="273"/>
                  </a:lnTo>
                  <a:lnTo>
                    <a:pt x="4" y="287"/>
                  </a:lnTo>
                  <a:lnTo>
                    <a:pt x="0" y="291"/>
                  </a:lnTo>
                  <a:lnTo>
                    <a:pt x="22" y="252"/>
                  </a:lnTo>
                  <a:lnTo>
                    <a:pt x="40" y="212"/>
                  </a:lnTo>
                  <a:lnTo>
                    <a:pt x="59" y="173"/>
                  </a:lnTo>
                  <a:lnTo>
                    <a:pt x="75" y="134"/>
                  </a:lnTo>
                  <a:lnTo>
                    <a:pt x="88" y="97"/>
                  </a:lnTo>
                  <a:lnTo>
                    <a:pt x="101" y="61"/>
                  </a:lnTo>
                  <a:lnTo>
                    <a:pt x="111" y="29"/>
                  </a:lnTo>
                  <a:lnTo>
                    <a:pt x="120" y="0"/>
                  </a:lnTo>
                  <a:lnTo>
                    <a:pt x="16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" name="Freeform 12"/>
            <p:cNvSpPr>
              <a:spLocks/>
            </p:cNvSpPr>
            <p:nvPr/>
          </p:nvSpPr>
          <p:spPr bwMode="auto">
            <a:xfrm>
              <a:off x="1656" y="593"/>
              <a:ext cx="610" cy="770"/>
            </a:xfrm>
            <a:custGeom>
              <a:avLst/>
              <a:gdLst>
                <a:gd name="T0" fmla="*/ 437 w 610"/>
                <a:gd name="T1" fmla="*/ 382 h 770"/>
                <a:gd name="T2" fmla="*/ 483 w 610"/>
                <a:gd name="T3" fmla="*/ 424 h 770"/>
                <a:gd name="T4" fmla="*/ 519 w 610"/>
                <a:gd name="T5" fmla="*/ 462 h 770"/>
                <a:gd name="T6" fmla="*/ 549 w 610"/>
                <a:gd name="T7" fmla="*/ 493 h 770"/>
                <a:gd name="T8" fmla="*/ 578 w 610"/>
                <a:gd name="T9" fmla="*/ 529 h 770"/>
                <a:gd name="T10" fmla="*/ 598 w 610"/>
                <a:gd name="T11" fmla="*/ 564 h 770"/>
                <a:gd name="T12" fmla="*/ 607 w 610"/>
                <a:gd name="T13" fmla="*/ 587 h 770"/>
                <a:gd name="T14" fmla="*/ 610 w 610"/>
                <a:gd name="T15" fmla="*/ 597 h 770"/>
                <a:gd name="T16" fmla="*/ 591 w 610"/>
                <a:gd name="T17" fmla="*/ 570 h 770"/>
                <a:gd name="T18" fmla="*/ 546 w 610"/>
                <a:gd name="T19" fmla="*/ 516 h 770"/>
                <a:gd name="T20" fmla="*/ 497 w 610"/>
                <a:gd name="T21" fmla="*/ 467 h 770"/>
                <a:gd name="T22" fmla="*/ 444 w 610"/>
                <a:gd name="T23" fmla="*/ 423 h 770"/>
                <a:gd name="T24" fmla="*/ 391 w 610"/>
                <a:gd name="T25" fmla="*/ 376 h 770"/>
                <a:gd name="T26" fmla="*/ 352 w 610"/>
                <a:gd name="T27" fmla="*/ 330 h 770"/>
                <a:gd name="T28" fmla="*/ 327 w 610"/>
                <a:gd name="T29" fmla="*/ 284 h 770"/>
                <a:gd name="T30" fmla="*/ 314 w 610"/>
                <a:gd name="T31" fmla="*/ 239 h 770"/>
                <a:gd name="T32" fmla="*/ 297 w 610"/>
                <a:gd name="T33" fmla="*/ 248 h 770"/>
                <a:gd name="T34" fmla="*/ 271 w 610"/>
                <a:gd name="T35" fmla="*/ 304 h 770"/>
                <a:gd name="T36" fmla="*/ 246 w 610"/>
                <a:gd name="T37" fmla="*/ 349 h 770"/>
                <a:gd name="T38" fmla="*/ 229 w 610"/>
                <a:gd name="T39" fmla="*/ 379 h 770"/>
                <a:gd name="T40" fmla="*/ 171 w 610"/>
                <a:gd name="T41" fmla="*/ 453 h 770"/>
                <a:gd name="T42" fmla="*/ 89 w 610"/>
                <a:gd name="T43" fmla="*/ 584 h 770"/>
                <a:gd name="T44" fmla="*/ 32 w 610"/>
                <a:gd name="T45" fmla="*/ 695 h 770"/>
                <a:gd name="T46" fmla="*/ 4 w 610"/>
                <a:gd name="T47" fmla="*/ 762 h 770"/>
                <a:gd name="T48" fmla="*/ 13 w 610"/>
                <a:gd name="T49" fmla="*/ 717 h 770"/>
                <a:gd name="T50" fmla="*/ 42 w 610"/>
                <a:gd name="T51" fmla="*/ 623 h 770"/>
                <a:gd name="T52" fmla="*/ 81 w 610"/>
                <a:gd name="T53" fmla="*/ 538 h 770"/>
                <a:gd name="T54" fmla="*/ 135 w 610"/>
                <a:gd name="T55" fmla="*/ 451 h 770"/>
                <a:gd name="T56" fmla="*/ 202 w 610"/>
                <a:gd name="T57" fmla="*/ 361 h 770"/>
                <a:gd name="T58" fmla="*/ 257 w 610"/>
                <a:gd name="T59" fmla="*/ 250 h 770"/>
                <a:gd name="T60" fmla="*/ 297 w 610"/>
                <a:gd name="T61" fmla="*/ 136 h 770"/>
                <a:gd name="T62" fmla="*/ 317 w 610"/>
                <a:gd name="T63" fmla="*/ 49 h 770"/>
                <a:gd name="T64" fmla="*/ 355 w 610"/>
                <a:gd name="T65" fmla="*/ 0 h 770"/>
                <a:gd name="T66" fmla="*/ 355 w 610"/>
                <a:gd name="T67" fmla="*/ 59 h 770"/>
                <a:gd name="T68" fmla="*/ 342 w 610"/>
                <a:gd name="T69" fmla="*/ 123 h 770"/>
                <a:gd name="T70" fmla="*/ 343 w 610"/>
                <a:gd name="T71" fmla="*/ 187 h 770"/>
                <a:gd name="T72" fmla="*/ 353 w 610"/>
                <a:gd name="T73" fmla="*/ 250 h 770"/>
                <a:gd name="T74" fmla="*/ 375 w 610"/>
                <a:gd name="T75" fmla="*/ 309 h 770"/>
                <a:gd name="T76" fmla="*/ 411 w 610"/>
                <a:gd name="T77" fmla="*/ 359 h 77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10"/>
                <a:gd name="T118" fmla="*/ 0 h 770"/>
                <a:gd name="T119" fmla="*/ 610 w 610"/>
                <a:gd name="T120" fmla="*/ 770 h 77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10" h="770">
                  <a:moveTo>
                    <a:pt x="411" y="359"/>
                  </a:moveTo>
                  <a:lnTo>
                    <a:pt x="437" y="382"/>
                  </a:lnTo>
                  <a:lnTo>
                    <a:pt x="461" y="404"/>
                  </a:lnTo>
                  <a:lnTo>
                    <a:pt x="483" y="424"/>
                  </a:lnTo>
                  <a:lnTo>
                    <a:pt x="502" y="444"/>
                  </a:lnTo>
                  <a:lnTo>
                    <a:pt x="519" y="462"/>
                  </a:lnTo>
                  <a:lnTo>
                    <a:pt x="535" y="479"/>
                  </a:lnTo>
                  <a:lnTo>
                    <a:pt x="549" y="493"/>
                  </a:lnTo>
                  <a:lnTo>
                    <a:pt x="561" y="508"/>
                  </a:lnTo>
                  <a:lnTo>
                    <a:pt x="578" y="529"/>
                  </a:lnTo>
                  <a:lnTo>
                    <a:pt x="590" y="548"/>
                  </a:lnTo>
                  <a:lnTo>
                    <a:pt x="598" y="564"/>
                  </a:lnTo>
                  <a:lnTo>
                    <a:pt x="604" y="577"/>
                  </a:lnTo>
                  <a:lnTo>
                    <a:pt x="607" y="587"/>
                  </a:lnTo>
                  <a:lnTo>
                    <a:pt x="610" y="593"/>
                  </a:lnTo>
                  <a:lnTo>
                    <a:pt x="610" y="597"/>
                  </a:lnTo>
                  <a:lnTo>
                    <a:pt x="610" y="599"/>
                  </a:lnTo>
                  <a:lnTo>
                    <a:pt x="591" y="570"/>
                  </a:lnTo>
                  <a:lnTo>
                    <a:pt x="569" y="542"/>
                  </a:lnTo>
                  <a:lnTo>
                    <a:pt x="546" y="516"/>
                  </a:lnTo>
                  <a:lnTo>
                    <a:pt x="522" y="490"/>
                  </a:lnTo>
                  <a:lnTo>
                    <a:pt x="497" y="467"/>
                  </a:lnTo>
                  <a:lnTo>
                    <a:pt x="470" y="444"/>
                  </a:lnTo>
                  <a:lnTo>
                    <a:pt x="444" y="423"/>
                  </a:lnTo>
                  <a:lnTo>
                    <a:pt x="417" y="401"/>
                  </a:lnTo>
                  <a:lnTo>
                    <a:pt x="391" y="376"/>
                  </a:lnTo>
                  <a:lnTo>
                    <a:pt x="369" y="353"/>
                  </a:lnTo>
                  <a:lnTo>
                    <a:pt x="352" y="330"/>
                  </a:lnTo>
                  <a:lnTo>
                    <a:pt x="337" y="307"/>
                  </a:lnTo>
                  <a:lnTo>
                    <a:pt x="327" y="284"/>
                  </a:lnTo>
                  <a:lnTo>
                    <a:pt x="320" y="262"/>
                  </a:lnTo>
                  <a:lnTo>
                    <a:pt x="314" y="239"/>
                  </a:lnTo>
                  <a:lnTo>
                    <a:pt x="310" y="216"/>
                  </a:lnTo>
                  <a:lnTo>
                    <a:pt x="297" y="248"/>
                  </a:lnTo>
                  <a:lnTo>
                    <a:pt x="284" y="277"/>
                  </a:lnTo>
                  <a:lnTo>
                    <a:pt x="271" y="304"/>
                  </a:lnTo>
                  <a:lnTo>
                    <a:pt x="258" y="329"/>
                  </a:lnTo>
                  <a:lnTo>
                    <a:pt x="246" y="349"/>
                  </a:lnTo>
                  <a:lnTo>
                    <a:pt x="236" y="366"/>
                  </a:lnTo>
                  <a:lnTo>
                    <a:pt x="229" y="379"/>
                  </a:lnTo>
                  <a:lnTo>
                    <a:pt x="223" y="387"/>
                  </a:lnTo>
                  <a:lnTo>
                    <a:pt x="171" y="453"/>
                  </a:lnTo>
                  <a:lnTo>
                    <a:pt x="127" y="521"/>
                  </a:lnTo>
                  <a:lnTo>
                    <a:pt x="89" y="584"/>
                  </a:lnTo>
                  <a:lnTo>
                    <a:pt x="57" y="643"/>
                  </a:lnTo>
                  <a:lnTo>
                    <a:pt x="32" y="695"/>
                  </a:lnTo>
                  <a:lnTo>
                    <a:pt x="14" y="734"/>
                  </a:lnTo>
                  <a:lnTo>
                    <a:pt x="4" y="762"/>
                  </a:lnTo>
                  <a:lnTo>
                    <a:pt x="0" y="770"/>
                  </a:lnTo>
                  <a:lnTo>
                    <a:pt x="13" y="717"/>
                  </a:lnTo>
                  <a:lnTo>
                    <a:pt x="27" y="668"/>
                  </a:lnTo>
                  <a:lnTo>
                    <a:pt x="42" y="623"/>
                  </a:lnTo>
                  <a:lnTo>
                    <a:pt x="60" y="580"/>
                  </a:lnTo>
                  <a:lnTo>
                    <a:pt x="81" y="538"/>
                  </a:lnTo>
                  <a:lnTo>
                    <a:pt x="105" y="495"/>
                  </a:lnTo>
                  <a:lnTo>
                    <a:pt x="135" y="451"/>
                  </a:lnTo>
                  <a:lnTo>
                    <a:pt x="171" y="404"/>
                  </a:lnTo>
                  <a:lnTo>
                    <a:pt x="202" y="361"/>
                  </a:lnTo>
                  <a:lnTo>
                    <a:pt x="231" y="307"/>
                  </a:lnTo>
                  <a:lnTo>
                    <a:pt x="257" y="250"/>
                  </a:lnTo>
                  <a:lnTo>
                    <a:pt x="278" y="190"/>
                  </a:lnTo>
                  <a:lnTo>
                    <a:pt x="297" y="136"/>
                  </a:lnTo>
                  <a:lnTo>
                    <a:pt x="310" y="86"/>
                  </a:lnTo>
                  <a:lnTo>
                    <a:pt x="317" y="49"/>
                  </a:lnTo>
                  <a:lnTo>
                    <a:pt x="316" y="26"/>
                  </a:lnTo>
                  <a:lnTo>
                    <a:pt x="355" y="0"/>
                  </a:lnTo>
                  <a:lnTo>
                    <a:pt x="356" y="29"/>
                  </a:lnTo>
                  <a:lnTo>
                    <a:pt x="355" y="59"/>
                  </a:lnTo>
                  <a:lnTo>
                    <a:pt x="349" y="91"/>
                  </a:lnTo>
                  <a:lnTo>
                    <a:pt x="342" y="123"/>
                  </a:lnTo>
                  <a:lnTo>
                    <a:pt x="342" y="156"/>
                  </a:lnTo>
                  <a:lnTo>
                    <a:pt x="343" y="187"/>
                  </a:lnTo>
                  <a:lnTo>
                    <a:pt x="346" y="219"/>
                  </a:lnTo>
                  <a:lnTo>
                    <a:pt x="353" y="250"/>
                  </a:lnTo>
                  <a:lnTo>
                    <a:pt x="362" y="280"/>
                  </a:lnTo>
                  <a:lnTo>
                    <a:pt x="375" y="309"/>
                  </a:lnTo>
                  <a:lnTo>
                    <a:pt x="391" y="335"/>
                  </a:lnTo>
                  <a:lnTo>
                    <a:pt x="411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2" name="Freeform 13"/>
            <p:cNvSpPr>
              <a:spLocks/>
            </p:cNvSpPr>
            <p:nvPr/>
          </p:nvSpPr>
          <p:spPr bwMode="auto">
            <a:xfrm>
              <a:off x="1334" y="540"/>
              <a:ext cx="586" cy="249"/>
            </a:xfrm>
            <a:custGeom>
              <a:avLst/>
              <a:gdLst>
                <a:gd name="T0" fmla="*/ 561 w 586"/>
                <a:gd name="T1" fmla="*/ 139 h 249"/>
                <a:gd name="T2" fmla="*/ 579 w 586"/>
                <a:gd name="T3" fmla="*/ 128 h 249"/>
                <a:gd name="T4" fmla="*/ 561 w 586"/>
                <a:gd name="T5" fmla="*/ 184 h 249"/>
                <a:gd name="T6" fmla="*/ 529 w 586"/>
                <a:gd name="T7" fmla="*/ 202 h 249"/>
                <a:gd name="T8" fmla="*/ 498 w 586"/>
                <a:gd name="T9" fmla="*/ 219 h 249"/>
                <a:gd name="T10" fmla="*/ 467 w 586"/>
                <a:gd name="T11" fmla="*/ 232 h 249"/>
                <a:gd name="T12" fmla="*/ 436 w 586"/>
                <a:gd name="T13" fmla="*/ 242 h 249"/>
                <a:gd name="T14" fmla="*/ 401 w 586"/>
                <a:gd name="T15" fmla="*/ 248 h 249"/>
                <a:gd name="T16" fmla="*/ 362 w 586"/>
                <a:gd name="T17" fmla="*/ 249 h 249"/>
                <a:gd name="T18" fmla="*/ 319 w 586"/>
                <a:gd name="T19" fmla="*/ 243 h 249"/>
                <a:gd name="T20" fmla="*/ 270 w 586"/>
                <a:gd name="T21" fmla="*/ 230 h 249"/>
                <a:gd name="T22" fmla="*/ 237 w 586"/>
                <a:gd name="T23" fmla="*/ 219 h 249"/>
                <a:gd name="T24" fmla="*/ 204 w 586"/>
                <a:gd name="T25" fmla="*/ 207 h 249"/>
                <a:gd name="T26" fmla="*/ 170 w 586"/>
                <a:gd name="T27" fmla="*/ 197 h 249"/>
                <a:gd name="T28" fmla="*/ 137 w 586"/>
                <a:gd name="T29" fmla="*/ 187 h 249"/>
                <a:gd name="T30" fmla="*/ 104 w 586"/>
                <a:gd name="T31" fmla="*/ 178 h 249"/>
                <a:gd name="T32" fmla="*/ 69 w 586"/>
                <a:gd name="T33" fmla="*/ 173 h 249"/>
                <a:gd name="T34" fmla="*/ 35 w 586"/>
                <a:gd name="T35" fmla="*/ 168 h 249"/>
                <a:gd name="T36" fmla="*/ 0 w 586"/>
                <a:gd name="T37" fmla="*/ 167 h 249"/>
                <a:gd name="T38" fmla="*/ 4 w 586"/>
                <a:gd name="T39" fmla="*/ 165 h 249"/>
                <a:gd name="T40" fmla="*/ 16 w 586"/>
                <a:gd name="T41" fmla="*/ 163 h 249"/>
                <a:gd name="T42" fmla="*/ 36 w 586"/>
                <a:gd name="T43" fmla="*/ 161 h 249"/>
                <a:gd name="T44" fmla="*/ 68 w 586"/>
                <a:gd name="T45" fmla="*/ 160 h 249"/>
                <a:gd name="T46" fmla="*/ 110 w 586"/>
                <a:gd name="T47" fmla="*/ 163 h 249"/>
                <a:gd name="T48" fmla="*/ 165 w 586"/>
                <a:gd name="T49" fmla="*/ 171 h 249"/>
                <a:gd name="T50" fmla="*/ 232 w 586"/>
                <a:gd name="T51" fmla="*/ 187 h 249"/>
                <a:gd name="T52" fmla="*/ 316 w 586"/>
                <a:gd name="T53" fmla="*/ 212 h 249"/>
                <a:gd name="T54" fmla="*/ 366 w 586"/>
                <a:gd name="T55" fmla="*/ 216 h 249"/>
                <a:gd name="T56" fmla="*/ 416 w 586"/>
                <a:gd name="T57" fmla="*/ 210 h 249"/>
                <a:gd name="T58" fmla="*/ 465 w 586"/>
                <a:gd name="T59" fmla="*/ 194 h 249"/>
                <a:gd name="T60" fmla="*/ 511 w 586"/>
                <a:gd name="T61" fmla="*/ 171 h 249"/>
                <a:gd name="T62" fmla="*/ 489 w 586"/>
                <a:gd name="T63" fmla="*/ 158 h 249"/>
                <a:gd name="T64" fmla="*/ 472 w 586"/>
                <a:gd name="T65" fmla="*/ 141 h 249"/>
                <a:gd name="T66" fmla="*/ 459 w 586"/>
                <a:gd name="T67" fmla="*/ 119 h 249"/>
                <a:gd name="T68" fmla="*/ 449 w 586"/>
                <a:gd name="T69" fmla="*/ 93 h 249"/>
                <a:gd name="T70" fmla="*/ 456 w 586"/>
                <a:gd name="T71" fmla="*/ 33 h 249"/>
                <a:gd name="T72" fmla="*/ 470 w 586"/>
                <a:gd name="T73" fmla="*/ 0 h 249"/>
                <a:gd name="T74" fmla="*/ 466 w 586"/>
                <a:gd name="T75" fmla="*/ 24 h 249"/>
                <a:gd name="T76" fmla="*/ 470 w 586"/>
                <a:gd name="T77" fmla="*/ 67 h 249"/>
                <a:gd name="T78" fmla="*/ 493 w 586"/>
                <a:gd name="T79" fmla="*/ 114 h 249"/>
                <a:gd name="T80" fmla="*/ 553 w 586"/>
                <a:gd name="T81" fmla="*/ 145 h 24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86"/>
                <a:gd name="T124" fmla="*/ 0 h 249"/>
                <a:gd name="T125" fmla="*/ 586 w 586"/>
                <a:gd name="T126" fmla="*/ 249 h 24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86" h="249">
                  <a:moveTo>
                    <a:pt x="553" y="145"/>
                  </a:moveTo>
                  <a:lnTo>
                    <a:pt x="561" y="139"/>
                  </a:lnTo>
                  <a:lnTo>
                    <a:pt x="570" y="134"/>
                  </a:lnTo>
                  <a:lnTo>
                    <a:pt x="579" y="128"/>
                  </a:lnTo>
                  <a:lnTo>
                    <a:pt x="586" y="122"/>
                  </a:lnTo>
                  <a:lnTo>
                    <a:pt x="561" y="184"/>
                  </a:lnTo>
                  <a:lnTo>
                    <a:pt x="545" y="193"/>
                  </a:lnTo>
                  <a:lnTo>
                    <a:pt x="529" y="202"/>
                  </a:lnTo>
                  <a:lnTo>
                    <a:pt x="514" y="210"/>
                  </a:lnTo>
                  <a:lnTo>
                    <a:pt x="498" y="219"/>
                  </a:lnTo>
                  <a:lnTo>
                    <a:pt x="482" y="226"/>
                  </a:lnTo>
                  <a:lnTo>
                    <a:pt x="467" y="232"/>
                  </a:lnTo>
                  <a:lnTo>
                    <a:pt x="452" y="238"/>
                  </a:lnTo>
                  <a:lnTo>
                    <a:pt x="436" y="242"/>
                  </a:lnTo>
                  <a:lnTo>
                    <a:pt x="418" y="246"/>
                  </a:lnTo>
                  <a:lnTo>
                    <a:pt x="401" y="248"/>
                  </a:lnTo>
                  <a:lnTo>
                    <a:pt x="382" y="249"/>
                  </a:lnTo>
                  <a:lnTo>
                    <a:pt x="362" y="249"/>
                  </a:lnTo>
                  <a:lnTo>
                    <a:pt x="342" y="246"/>
                  </a:lnTo>
                  <a:lnTo>
                    <a:pt x="319" y="243"/>
                  </a:lnTo>
                  <a:lnTo>
                    <a:pt x="296" y="238"/>
                  </a:lnTo>
                  <a:lnTo>
                    <a:pt x="270" y="230"/>
                  </a:lnTo>
                  <a:lnTo>
                    <a:pt x="254" y="225"/>
                  </a:lnTo>
                  <a:lnTo>
                    <a:pt x="237" y="219"/>
                  </a:lnTo>
                  <a:lnTo>
                    <a:pt x="221" y="213"/>
                  </a:lnTo>
                  <a:lnTo>
                    <a:pt x="204" y="207"/>
                  </a:lnTo>
                  <a:lnTo>
                    <a:pt x="188" y="202"/>
                  </a:lnTo>
                  <a:lnTo>
                    <a:pt x="170" y="197"/>
                  </a:lnTo>
                  <a:lnTo>
                    <a:pt x="154" y="191"/>
                  </a:lnTo>
                  <a:lnTo>
                    <a:pt x="137" y="187"/>
                  </a:lnTo>
                  <a:lnTo>
                    <a:pt x="120" y="183"/>
                  </a:lnTo>
                  <a:lnTo>
                    <a:pt x="104" y="178"/>
                  </a:lnTo>
                  <a:lnTo>
                    <a:pt x="87" y="176"/>
                  </a:lnTo>
                  <a:lnTo>
                    <a:pt x="69" y="173"/>
                  </a:lnTo>
                  <a:lnTo>
                    <a:pt x="52" y="170"/>
                  </a:lnTo>
                  <a:lnTo>
                    <a:pt x="35" y="168"/>
                  </a:lnTo>
                  <a:lnTo>
                    <a:pt x="17" y="167"/>
                  </a:lnTo>
                  <a:lnTo>
                    <a:pt x="0" y="167"/>
                  </a:lnTo>
                  <a:lnTo>
                    <a:pt x="2" y="167"/>
                  </a:lnTo>
                  <a:lnTo>
                    <a:pt x="4" y="165"/>
                  </a:lnTo>
                  <a:lnTo>
                    <a:pt x="9" y="164"/>
                  </a:lnTo>
                  <a:lnTo>
                    <a:pt x="16" y="163"/>
                  </a:lnTo>
                  <a:lnTo>
                    <a:pt x="25" y="161"/>
                  </a:lnTo>
                  <a:lnTo>
                    <a:pt x="36" y="161"/>
                  </a:lnTo>
                  <a:lnTo>
                    <a:pt x="51" y="160"/>
                  </a:lnTo>
                  <a:lnTo>
                    <a:pt x="68" y="160"/>
                  </a:lnTo>
                  <a:lnTo>
                    <a:pt x="87" y="161"/>
                  </a:lnTo>
                  <a:lnTo>
                    <a:pt x="110" y="163"/>
                  </a:lnTo>
                  <a:lnTo>
                    <a:pt x="136" y="167"/>
                  </a:lnTo>
                  <a:lnTo>
                    <a:pt x="165" y="171"/>
                  </a:lnTo>
                  <a:lnTo>
                    <a:pt x="196" y="178"/>
                  </a:lnTo>
                  <a:lnTo>
                    <a:pt x="232" y="187"/>
                  </a:lnTo>
                  <a:lnTo>
                    <a:pt x="273" y="199"/>
                  </a:lnTo>
                  <a:lnTo>
                    <a:pt x="316" y="212"/>
                  </a:lnTo>
                  <a:lnTo>
                    <a:pt x="342" y="216"/>
                  </a:lnTo>
                  <a:lnTo>
                    <a:pt x="366" y="216"/>
                  </a:lnTo>
                  <a:lnTo>
                    <a:pt x="391" y="215"/>
                  </a:lnTo>
                  <a:lnTo>
                    <a:pt x="416" y="210"/>
                  </a:lnTo>
                  <a:lnTo>
                    <a:pt x="440" y="203"/>
                  </a:lnTo>
                  <a:lnTo>
                    <a:pt x="465" y="194"/>
                  </a:lnTo>
                  <a:lnTo>
                    <a:pt x="488" y="184"/>
                  </a:lnTo>
                  <a:lnTo>
                    <a:pt x="511" y="171"/>
                  </a:lnTo>
                  <a:lnTo>
                    <a:pt x="499" y="165"/>
                  </a:lnTo>
                  <a:lnTo>
                    <a:pt x="489" y="158"/>
                  </a:lnTo>
                  <a:lnTo>
                    <a:pt x="480" y="150"/>
                  </a:lnTo>
                  <a:lnTo>
                    <a:pt x="472" y="141"/>
                  </a:lnTo>
                  <a:lnTo>
                    <a:pt x="465" y="131"/>
                  </a:lnTo>
                  <a:lnTo>
                    <a:pt x="459" y="119"/>
                  </a:lnTo>
                  <a:lnTo>
                    <a:pt x="453" y="106"/>
                  </a:lnTo>
                  <a:lnTo>
                    <a:pt x="449" y="93"/>
                  </a:lnTo>
                  <a:lnTo>
                    <a:pt x="447" y="63"/>
                  </a:lnTo>
                  <a:lnTo>
                    <a:pt x="456" y="33"/>
                  </a:lnTo>
                  <a:lnTo>
                    <a:pt x="466" y="8"/>
                  </a:lnTo>
                  <a:lnTo>
                    <a:pt x="470" y="0"/>
                  </a:lnTo>
                  <a:lnTo>
                    <a:pt x="469" y="8"/>
                  </a:lnTo>
                  <a:lnTo>
                    <a:pt x="466" y="24"/>
                  </a:lnTo>
                  <a:lnTo>
                    <a:pt x="466" y="44"/>
                  </a:lnTo>
                  <a:lnTo>
                    <a:pt x="470" y="67"/>
                  </a:lnTo>
                  <a:lnTo>
                    <a:pt x="479" y="90"/>
                  </a:lnTo>
                  <a:lnTo>
                    <a:pt x="493" y="114"/>
                  </a:lnTo>
                  <a:lnTo>
                    <a:pt x="518" y="132"/>
                  </a:lnTo>
                  <a:lnTo>
                    <a:pt x="553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3" name="Freeform 14"/>
            <p:cNvSpPr>
              <a:spLocks/>
            </p:cNvSpPr>
            <p:nvPr/>
          </p:nvSpPr>
          <p:spPr bwMode="auto">
            <a:xfrm>
              <a:off x="0" y="656"/>
              <a:ext cx="175" cy="205"/>
            </a:xfrm>
            <a:custGeom>
              <a:avLst/>
              <a:gdLst>
                <a:gd name="T0" fmla="*/ 162 w 175"/>
                <a:gd name="T1" fmla="*/ 70 h 205"/>
                <a:gd name="T2" fmla="*/ 134 w 175"/>
                <a:gd name="T3" fmla="*/ 73 h 205"/>
                <a:gd name="T4" fmla="*/ 108 w 175"/>
                <a:gd name="T5" fmla="*/ 81 h 205"/>
                <a:gd name="T6" fmla="*/ 85 w 175"/>
                <a:gd name="T7" fmla="*/ 94 h 205"/>
                <a:gd name="T8" fmla="*/ 63 w 175"/>
                <a:gd name="T9" fmla="*/ 111 h 205"/>
                <a:gd name="T10" fmla="*/ 45 w 175"/>
                <a:gd name="T11" fmla="*/ 132 h 205"/>
                <a:gd name="T12" fmla="*/ 27 w 175"/>
                <a:gd name="T13" fmla="*/ 155 h 205"/>
                <a:gd name="T14" fmla="*/ 13 w 175"/>
                <a:gd name="T15" fmla="*/ 179 h 205"/>
                <a:gd name="T16" fmla="*/ 0 w 175"/>
                <a:gd name="T17" fmla="*/ 205 h 205"/>
                <a:gd name="T18" fmla="*/ 9 w 175"/>
                <a:gd name="T19" fmla="*/ 117 h 205"/>
                <a:gd name="T20" fmla="*/ 27 w 175"/>
                <a:gd name="T21" fmla="*/ 86 h 205"/>
                <a:gd name="T22" fmla="*/ 48 w 175"/>
                <a:gd name="T23" fmla="*/ 61 h 205"/>
                <a:gd name="T24" fmla="*/ 66 w 175"/>
                <a:gd name="T25" fmla="*/ 42 h 205"/>
                <a:gd name="T26" fmla="*/ 85 w 175"/>
                <a:gd name="T27" fmla="*/ 26 h 205"/>
                <a:gd name="T28" fmla="*/ 105 w 175"/>
                <a:gd name="T29" fmla="*/ 16 h 205"/>
                <a:gd name="T30" fmla="*/ 127 w 175"/>
                <a:gd name="T31" fmla="*/ 9 h 205"/>
                <a:gd name="T32" fmla="*/ 150 w 175"/>
                <a:gd name="T33" fmla="*/ 3 h 205"/>
                <a:gd name="T34" fmla="*/ 175 w 175"/>
                <a:gd name="T35" fmla="*/ 0 h 205"/>
                <a:gd name="T36" fmla="*/ 162 w 175"/>
                <a:gd name="T37" fmla="*/ 70 h 20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5"/>
                <a:gd name="T58" fmla="*/ 0 h 205"/>
                <a:gd name="T59" fmla="*/ 175 w 175"/>
                <a:gd name="T60" fmla="*/ 205 h 20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5" h="205">
                  <a:moveTo>
                    <a:pt x="162" y="70"/>
                  </a:moveTo>
                  <a:lnTo>
                    <a:pt x="134" y="73"/>
                  </a:lnTo>
                  <a:lnTo>
                    <a:pt x="108" y="81"/>
                  </a:lnTo>
                  <a:lnTo>
                    <a:pt x="85" y="94"/>
                  </a:lnTo>
                  <a:lnTo>
                    <a:pt x="63" y="111"/>
                  </a:lnTo>
                  <a:lnTo>
                    <a:pt x="45" y="132"/>
                  </a:lnTo>
                  <a:lnTo>
                    <a:pt x="27" y="155"/>
                  </a:lnTo>
                  <a:lnTo>
                    <a:pt x="13" y="179"/>
                  </a:lnTo>
                  <a:lnTo>
                    <a:pt x="0" y="205"/>
                  </a:lnTo>
                  <a:lnTo>
                    <a:pt x="9" y="117"/>
                  </a:lnTo>
                  <a:lnTo>
                    <a:pt x="27" y="86"/>
                  </a:lnTo>
                  <a:lnTo>
                    <a:pt x="48" y="61"/>
                  </a:lnTo>
                  <a:lnTo>
                    <a:pt x="66" y="42"/>
                  </a:lnTo>
                  <a:lnTo>
                    <a:pt x="85" y="26"/>
                  </a:lnTo>
                  <a:lnTo>
                    <a:pt x="105" y="16"/>
                  </a:lnTo>
                  <a:lnTo>
                    <a:pt x="127" y="9"/>
                  </a:lnTo>
                  <a:lnTo>
                    <a:pt x="150" y="3"/>
                  </a:lnTo>
                  <a:lnTo>
                    <a:pt x="175" y="0"/>
                  </a:lnTo>
                  <a:lnTo>
                    <a:pt x="162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4" name="Freeform 15"/>
            <p:cNvSpPr>
              <a:spLocks/>
            </p:cNvSpPr>
            <p:nvPr/>
          </p:nvSpPr>
          <p:spPr bwMode="auto">
            <a:xfrm>
              <a:off x="162" y="656"/>
              <a:ext cx="1371" cy="1520"/>
            </a:xfrm>
            <a:custGeom>
              <a:avLst/>
              <a:gdLst>
                <a:gd name="T0" fmla="*/ 1009 w 1371"/>
                <a:gd name="T1" fmla="*/ 1385 h 1520"/>
                <a:gd name="T2" fmla="*/ 1058 w 1371"/>
                <a:gd name="T3" fmla="*/ 1364 h 1520"/>
                <a:gd name="T4" fmla="*/ 1171 w 1371"/>
                <a:gd name="T5" fmla="*/ 1346 h 1520"/>
                <a:gd name="T6" fmla="*/ 1237 w 1371"/>
                <a:gd name="T7" fmla="*/ 1273 h 1520"/>
                <a:gd name="T8" fmla="*/ 1226 w 1371"/>
                <a:gd name="T9" fmla="*/ 1117 h 1520"/>
                <a:gd name="T10" fmla="*/ 1071 w 1371"/>
                <a:gd name="T11" fmla="*/ 981 h 1520"/>
                <a:gd name="T12" fmla="*/ 989 w 1371"/>
                <a:gd name="T13" fmla="*/ 892 h 1520"/>
                <a:gd name="T14" fmla="*/ 1090 w 1371"/>
                <a:gd name="T15" fmla="*/ 774 h 1520"/>
                <a:gd name="T16" fmla="*/ 1048 w 1371"/>
                <a:gd name="T17" fmla="*/ 616 h 1520"/>
                <a:gd name="T18" fmla="*/ 926 w 1371"/>
                <a:gd name="T19" fmla="*/ 570 h 1520"/>
                <a:gd name="T20" fmla="*/ 836 w 1371"/>
                <a:gd name="T21" fmla="*/ 580 h 1520"/>
                <a:gd name="T22" fmla="*/ 752 w 1371"/>
                <a:gd name="T23" fmla="*/ 612 h 1520"/>
                <a:gd name="T24" fmla="*/ 722 w 1371"/>
                <a:gd name="T25" fmla="*/ 315 h 1520"/>
                <a:gd name="T26" fmla="*/ 530 w 1371"/>
                <a:gd name="T27" fmla="*/ 234 h 1520"/>
                <a:gd name="T28" fmla="*/ 477 w 1371"/>
                <a:gd name="T29" fmla="*/ 338 h 1520"/>
                <a:gd name="T30" fmla="*/ 533 w 1371"/>
                <a:gd name="T31" fmla="*/ 446 h 1520"/>
                <a:gd name="T32" fmla="*/ 589 w 1371"/>
                <a:gd name="T33" fmla="*/ 586 h 1520"/>
                <a:gd name="T34" fmla="*/ 663 w 1371"/>
                <a:gd name="T35" fmla="*/ 704 h 1520"/>
                <a:gd name="T36" fmla="*/ 773 w 1371"/>
                <a:gd name="T37" fmla="*/ 761 h 1520"/>
                <a:gd name="T38" fmla="*/ 878 w 1371"/>
                <a:gd name="T39" fmla="*/ 753 h 1520"/>
                <a:gd name="T40" fmla="*/ 810 w 1371"/>
                <a:gd name="T41" fmla="*/ 785 h 1520"/>
                <a:gd name="T42" fmla="*/ 709 w 1371"/>
                <a:gd name="T43" fmla="*/ 873 h 1520"/>
                <a:gd name="T44" fmla="*/ 1019 w 1371"/>
                <a:gd name="T45" fmla="*/ 1232 h 1520"/>
                <a:gd name="T46" fmla="*/ 853 w 1371"/>
                <a:gd name="T47" fmla="*/ 1144 h 1520"/>
                <a:gd name="T48" fmla="*/ 840 w 1371"/>
                <a:gd name="T49" fmla="*/ 1351 h 1520"/>
                <a:gd name="T50" fmla="*/ 825 w 1371"/>
                <a:gd name="T51" fmla="*/ 1362 h 1520"/>
                <a:gd name="T52" fmla="*/ 758 w 1371"/>
                <a:gd name="T53" fmla="*/ 1088 h 1520"/>
                <a:gd name="T54" fmla="*/ 703 w 1371"/>
                <a:gd name="T55" fmla="*/ 973 h 1520"/>
                <a:gd name="T56" fmla="*/ 637 w 1371"/>
                <a:gd name="T57" fmla="*/ 1081 h 1520"/>
                <a:gd name="T58" fmla="*/ 517 w 1371"/>
                <a:gd name="T59" fmla="*/ 1218 h 1520"/>
                <a:gd name="T60" fmla="*/ 581 w 1371"/>
                <a:gd name="T61" fmla="*/ 1130 h 1520"/>
                <a:gd name="T62" fmla="*/ 664 w 1371"/>
                <a:gd name="T63" fmla="*/ 935 h 1520"/>
                <a:gd name="T64" fmla="*/ 592 w 1371"/>
                <a:gd name="T65" fmla="*/ 703 h 1520"/>
                <a:gd name="T66" fmla="*/ 496 w 1371"/>
                <a:gd name="T67" fmla="*/ 463 h 1520"/>
                <a:gd name="T68" fmla="*/ 422 w 1371"/>
                <a:gd name="T69" fmla="*/ 334 h 1520"/>
                <a:gd name="T70" fmla="*/ 307 w 1371"/>
                <a:gd name="T71" fmla="*/ 223 h 1520"/>
                <a:gd name="T72" fmla="*/ 129 w 1371"/>
                <a:gd name="T73" fmla="*/ 110 h 1520"/>
                <a:gd name="T74" fmla="*/ 17 w 1371"/>
                <a:gd name="T75" fmla="*/ 0 h 1520"/>
                <a:gd name="T76" fmla="*/ 106 w 1371"/>
                <a:gd name="T77" fmla="*/ 12 h 1520"/>
                <a:gd name="T78" fmla="*/ 204 w 1371"/>
                <a:gd name="T79" fmla="*/ 54 h 1520"/>
                <a:gd name="T80" fmla="*/ 294 w 1371"/>
                <a:gd name="T81" fmla="*/ 114 h 1520"/>
                <a:gd name="T82" fmla="*/ 372 w 1371"/>
                <a:gd name="T83" fmla="*/ 187 h 1520"/>
                <a:gd name="T84" fmla="*/ 435 w 1371"/>
                <a:gd name="T85" fmla="*/ 250 h 1520"/>
                <a:gd name="T86" fmla="*/ 481 w 1371"/>
                <a:gd name="T87" fmla="*/ 197 h 1520"/>
                <a:gd name="T88" fmla="*/ 579 w 1371"/>
                <a:gd name="T89" fmla="*/ 127 h 1520"/>
                <a:gd name="T90" fmla="*/ 741 w 1371"/>
                <a:gd name="T91" fmla="*/ 211 h 1520"/>
                <a:gd name="T92" fmla="*/ 765 w 1371"/>
                <a:gd name="T93" fmla="*/ 502 h 1520"/>
                <a:gd name="T94" fmla="*/ 856 w 1371"/>
                <a:gd name="T95" fmla="*/ 514 h 1520"/>
                <a:gd name="T96" fmla="*/ 964 w 1371"/>
                <a:gd name="T97" fmla="*/ 501 h 1520"/>
                <a:gd name="T98" fmla="*/ 1074 w 1371"/>
                <a:gd name="T99" fmla="*/ 543 h 1520"/>
                <a:gd name="T100" fmla="*/ 1155 w 1371"/>
                <a:gd name="T101" fmla="*/ 650 h 1520"/>
                <a:gd name="T102" fmla="*/ 1091 w 1371"/>
                <a:gd name="T103" fmla="*/ 830 h 1520"/>
                <a:gd name="T104" fmla="*/ 1088 w 1371"/>
                <a:gd name="T105" fmla="*/ 931 h 1520"/>
                <a:gd name="T106" fmla="*/ 1234 w 1371"/>
                <a:gd name="T107" fmla="*/ 1016 h 1520"/>
                <a:gd name="T108" fmla="*/ 1302 w 1371"/>
                <a:gd name="T109" fmla="*/ 1208 h 1520"/>
                <a:gd name="T110" fmla="*/ 1233 w 1371"/>
                <a:gd name="T111" fmla="*/ 1351 h 1520"/>
                <a:gd name="T112" fmla="*/ 1122 w 1371"/>
                <a:gd name="T113" fmla="*/ 1393 h 1520"/>
                <a:gd name="T114" fmla="*/ 1055 w 1371"/>
                <a:gd name="T115" fmla="*/ 1410 h 1520"/>
                <a:gd name="T116" fmla="*/ 1088 w 1371"/>
                <a:gd name="T117" fmla="*/ 1499 h 15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71"/>
                <a:gd name="T178" fmla="*/ 0 h 1520"/>
                <a:gd name="T179" fmla="*/ 1371 w 1371"/>
                <a:gd name="T180" fmla="*/ 1520 h 152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71" h="1520">
                  <a:moveTo>
                    <a:pt x="1051" y="1520"/>
                  </a:moveTo>
                  <a:lnTo>
                    <a:pt x="1042" y="1489"/>
                  </a:lnTo>
                  <a:lnTo>
                    <a:pt x="1034" y="1459"/>
                  </a:lnTo>
                  <a:lnTo>
                    <a:pt x="1025" y="1432"/>
                  </a:lnTo>
                  <a:lnTo>
                    <a:pt x="1016" y="1407"/>
                  </a:lnTo>
                  <a:lnTo>
                    <a:pt x="1009" y="1385"/>
                  </a:lnTo>
                  <a:lnTo>
                    <a:pt x="1003" y="1369"/>
                  </a:lnTo>
                  <a:lnTo>
                    <a:pt x="999" y="1359"/>
                  </a:lnTo>
                  <a:lnTo>
                    <a:pt x="998" y="1355"/>
                  </a:lnTo>
                  <a:lnTo>
                    <a:pt x="1018" y="1359"/>
                  </a:lnTo>
                  <a:lnTo>
                    <a:pt x="1038" y="1362"/>
                  </a:lnTo>
                  <a:lnTo>
                    <a:pt x="1058" y="1364"/>
                  </a:lnTo>
                  <a:lnTo>
                    <a:pt x="1078" y="1365"/>
                  </a:lnTo>
                  <a:lnTo>
                    <a:pt x="1099" y="1364"/>
                  </a:lnTo>
                  <a:lnTo>
                    <a:pt x="1117" y="1362"/>
                  </a:lnTo>
                  <a:lnTo>
                    <a:pt x="1136" y="1358"/>
                  </a:lnTo>
                  <a:lnTo>
                    <a:pt x="1153" y="1354"/>
                  </a:lnTo>
                  <a:lnTo>
                    <a:pt x="1171" y="1346"/>
                  </a:lnTo>
                  <a:lnTo>
                    <a:pt x="1187" y="1339"/>
                  </a:lnTo>
                  <a:lnTo>
                    <a:pt x="1200" y="1329"/>
                  </a:lnTo>
                  <a:lnTo>
                    <a:pt x="1213" y="1318"/>
                  </a:lnTo>
                  <a:lnTo>
                    <a:pt x="1223" y="1305"/>
                  </a:lnTo>
                  <a:lnTo>
                    <a:pt x="1230" y="1289"/>
                  </a:lnTo>
                  <a:lnTo>
                    <a:pt x="1237" y="1273"/>
                  </a:lnTo>
                  <a:lnTo>
                    <a:pt x="1240" y="1254"/>
                  </a:lnTo>
                  <a:lnTo>
                    <a:pt x="1246" y="1222"/>
                  </a:lnTo>
                  <a:lnTo>
                    <a:pt x="1247" y="1193"/>
                  </a:lnTo>
                  <a:lnTo>
                    <a:pt x="1244" y="1167"/>
                  </a:lnTo>
                  <a:lnTo>
                    <a:pt x="1237" y="1142"/>
                  </a:lnTo>
                  <a:lnTo>
                    <a:pt x="1226" y="1117"/>
                  </a:lnTo>
                  <a:lnTo>
                    <a:pt x="1208" y="1092"/>
                  </a:lnTo>
                  <a:lnTo>
                    <a:pt x="1185" y="1069"/>
                  </a:lnTo>
                  <a:lnTo>
                    <a:pt x="1155" y="1043"/>
                  </a:lnTo>
                  <a:lnTo>
                    <a:pt x="1130" y="1025"/>
                  </a:lnTo>
                  <a:lnTo>
                    <a:pt x="1101" y="1003"/>
                  </a:lnTo>
                  <a:lnTo>
                    <a:pt x="1071" y="981"/>
                  </a:lnTo>
                  <a:lnTo>
                    <a:pt x="1039" y="958"/>
                  </a:lnTo>
                  <a:lnTo>
                    <a:pt x="1012" y="938"/>
                  </a:lnTo>
                  <a:lnTo>
                    <a:pt x="989" y="921"/>
                  </a:lnTo>
                  <a:lnTo>
                    <a:pt x="975" y="909"/>
                  </a:lnTo>
                  <a:lnTo>
                    <a:pt x="970" y="905"/>
                  </a:lnTo>
                  <a:lnTo>
                    <a:pt x="989" y="892"/>
                  </a:lnTo>
                  <a:lnTo>
                    <a:pt x="1009" y="878"/>
                  </a:lnTo>
                  <a:lnTo>
                    <a:pt x="1028" y="862"/>
                  </a:lnTo>
                  <a:lnTo>
                    <a:pt x="1047" y="844"/>
                  </a:lnTo>
                  <a:lnTo>
                    <a:pt x="1064" y="823"/>
                  </a:lnTo>
                  <a:lnTo>
                    <a:pt x="1078" y="800"/>
                  </a:lnTo>
                  <a:lnTo>
                    <a:pt x="1090" y="774"/>
                  </a:lnTo>
                  <a:lnTo>
                    <a:pt x="1099" y="745"/>
                  </a:lnTo>
                  <a:lnTo>
                    <a:pt x="1100" y="713"/>
                  </a:lnTo>
                  <a:lnTo>
                    <a:pt x="1094" y="686"/>
                  </a:lnTo>
                  <a:lnTo>
                    <a:pt x="1084" y="660"/>
                  </a:lnTo>
                  <a:lnTo>
                    <a:pt x="1068" y="637"/>
                  </a:lnTo>
                  <a:lnTo>
                    <a:pt x="1048" y="616"/>
                  </a:lnTo>
                  <a:lnTo>
                    <a:pt x="1025" y="601"/>
                  </a:lnTo>
                  <a:lnTo>
                    <a:pt x="999" y="588"/>
                  </a:lnTo>
                  <a:lnTo>
                    <a:pt x="972" y="577"/>
                  </a:lnTo>
                  <a:lnTo>
                    <a:pt x="956" y="575"/>
                  </a:lnTo>
                  <a:lnTo>
                    <a:pt x="941" y="572"/>
                  </a:lnTo>
                  <a:lnTo>
                    <a:pt x="926" y="570"/>
                  </a:lnTo>
                  <a:lnTo>
                    <a:pt x="911" y="570"/>
                  </a:lnTo>
                  <a:lnTo>
                    <a:pt x="895" y="570"/>
                  </a:lnTo>
                  <a:lnTo>
                    <a:pt x="881" y="572"/>
                  </a:lnTo>
                  <a:lnTo>
                    <a:pt x="866" y="573"/>
                  </a:lnTo>
                  <a:lnTo>
                    <a:pt x="852" y="576"/>
                  </a:lnTo>
                  <a:lnTo>
                    <a:pt x="836" y="580"/>
                  </a:lnTo>
                  <a:lnTo>
                    <a:pt x="822" y="585"/>
                  </a:lnTo>
                  <a:lnTo>
                    <a:pt x="809" y="589"/>
                  </a:lnTo>
                  <a:lnTo>
                    <a:pt x="794" y="595"/>
                  </a:lnTo>
                  <a:lnTo>
                    <a:pt x="780" y="601"/>
                  </a:lnTo>
                  <a:lnTo>
                    <a:pt x="767" y="606"/>
                  </a:lnTo>
                  <a:lnTo>
                    <a:pt x="752" y="612"/>
                  </a:lnTo>
                  <a:lnTo>
                    <a:pt x="739" y="619"/>
                  </a:lnTo>
                  <a:lnTo>
                    <a:pt x="732" y="566"/>
                  </a:lnTo>
                  <a:lnTo>
                    <a:pt x="731" y="504"/>
                  </a:lnTo>
                  <a:lnTo>
                    <a:pt x="731" y="438"/>
                  </a:lnTo>
                  <a:lnTo>
                    <a:pt x="729" y="374"/>
                  </a:lnTo>
                  <a:lnTo>
                    <a:pt x="722" y="315"/>
                  </a:lnTo>
                  <a:lnTo>
                    <a:pt x="705" y="266"/>
                  </a:lnTo>
                  <a:lnTo>
                    <a:pt x="676" y="231"/>
                  </a:lnTo>
                  <a:lnTo>
                    <a:pt x="630" y="217"/>
                  </a:lnTo>
                  <a:lnTo>
                    <a:pt x="589" y="217"/>
                  </a:lnTo>
                  <a:lnTo>
                    <a:pt x="556" y="223"/>
                  </a:lnTo>
                  <a:lnTo>
                    <a:pt x="530" y="234"/>
                  </a:lnTo>
                  <a:lnTo>
                    <a:pt x="510" y="249"/>
                  </a:lnTo>
                  <a:lnTo>
                    <a:pt x="496" y="264"/>
                  </a:lnTo>
                  <a:lnTo>
                    <a:pt x="484" y="283"/>
                  </a:lnTo>
                  <a:lnTo>
                    <a:pt x="474" y="302"/>
                  </a:lnTo>
                  <a:lnTo>
                    <a:pt x="467" y="321"/>
                  </a:lnTo>
                  <a:lnTo>
                    <a:pt x="477" y="338"/>
                  </a:lnTo>
                  <a:lnTo>
                    <a:pt x="487" y="355"/>
                  </a:lnTo>
                  <a:lnTo>
                    <a:pt x="497" y="373"/>
                  </a:lnTo>
                  <a:lnTo>
                    <a:pt x="507" y="390"/>
                  </a:lnTo>
                  <a:lnTo>
                    <a:pt x="516" y="409"/>
                  </a:lnTo>
                  <a:lnTo>
                    <a:pt x="525" y="427"/>
                  </a:lnTo>
                  <a:lnTo>
                    <a:pt x="533" y="446"/>
                  </a:lnTo>
                  <a:lnTo>
                    <a:pt x="540" y="465"/>
                  </a:lnTo>
                  <a:lnTo>
                    <a:pt x="551" y="489"/>
                  </a:lnTo>
                  <a:lnTo>
                    <a:pt x="561" y="514"/>
                  </a:lnTo>
                  <a:lnTo>
                    <a:pt x="569" y="539"/>
                  </a:lnTo>
                  <a:lnTo>
                    <a:pt x="579" y="562"/>
                  </a:lnTo>
                  <a:lnTo>
                    <a:pt x="589" y="586"/>
                  </a:lnTo>
                  <a:lnTo>
                    <a:pt x="600" y="611"/>
                  </a:lnTo>
                  <a:lnTo>
                    <a:pt x="610" y="634"/>
                  </a:lnTo>
                  <a:lnTo>
                    <a:pt x="620" y="658"/>
                  </a:lnTo>
                  <a:lnTo>
                    <a:pt x="634" y="674"/>
                  </a:lnTo>
                  <a:lnTo>
                    <a:pt x="647" y="690"/>
                  </a:lnTo>
                  <a:lnTo>
                    <a:pt x="663" y="704"/>
                  </a:lnTo>
                  <a:lnTo>
                    <a:pt x="679" y="719"/>
                  </a:lnTo>
                  <a:lnTo>
                    <a:pt x="696" y="732"/>
                  </a:lnTo>
                  <a:lnTo>
                    <a:pt x="713" y="743"/>
                  </a:lnTo>
                  <a:lnTo>
                    <a:pt x="734" y="752"/>
                  </a:lnTo>
                  <a:lnTo>
                    <a:pt x="754" y="758"/>
                  </a:lnTo>
                  <a:lnTo>
                    <a:pt x="773" y="761"/>
                  </a:lnTo>
                  <a:lnTo>
                    <a:pt x="791" y="761"/>
                  </a:lnTo>
                  <a:lnTo>
                    <a:pt x="809" y="761"/>
                  </a:lnTo>
                  <a:lnTo>
                    <a:pt x="826" y="761"/>
                  </a:lnTo>
                  <a:lnTo>
                    <a:pt x="843" y="758"/>
                  </a:lnTo>
                  <a:lnTo>
                    <a:pt x="861" y="756"/>
                  </a:lnTo>
                  <a:lnTo>
                    <a:pt x="878" y="753"/>
                  </a:lnTo>
                  <a:lnTo>
                    <a:pt x="895" y="751"/>
                  </a:lnTo>
                  <a:lnTo>
                    <a:pt x="892" y="753"/>
                  </a:lnTo>
                  <a:lnTo>
                    <a:pt x="882" y="761"/>
                  </a:lnTo>
                  <a:lnTo>
                    <a:pt x="866" y="769"/>
                  </a:lnTo>
                  <a:lnTo>
                    <a:pt x="842" y="778"/>
                  </a:lnTo>
                  <a:lnTo>
                    <a:pt x="810" y="785"/>
                  </a:lnTo>
                  <a:lnTo>
                    <a:pt x="771" y="788"/>
                  </a:lnTo>
                  <a:lnTo>
                    <a:pt x="724" y="784"/>
                  </a:lnTo>
                  <a:lnTo>
                    <a:pt x="666" y="772"/>
                  </a:lnTo>
                  <a:lnTo>
                    <a:pt x="680" y="805"/>
                  </a:lnTo>
                  <a:lnTo>
                    <a:pt x="695" y="840"/>
                  </a:lnTo>
                  <a:lnTo>
                    <a:pt x="709" y="873"/>
                  </a:lnTo>
                  <a:lnTo>
                    <a:pt x="724" y="906"/>
                  </a:lnTo>
                  <a:lnTo>
                    <a:pt x="738" y="940"/>
                  </a:lnTo>
                  <a:lnTo>
                    <a:pt x="752" y="974"/>
                  </a:lnTo>
                  <a:lnTo>
                    <a:pt x="1371" y="1057"/>
                  </a:lnTo>
                  <a:lnTo>
                    <a:pt x="781" y="1042"/>
                  </a:lnTo>
                  <a:lnTo>
                    <a:pt x="1019" y="1232"/>
                  </a:lnTo>
                  <a:lnTo>
                    <a:pt x="988" y="1227"/>
                  </a:lnTo>
                  <a:lnTo>
                    <a:pt x="959" y="1217"/>
                  </a:lnTo>
                  <a:lnTo>
                    <a:pt x="930" y="1202"/>
                  </a:lnTo>
                  <a:lnTo>
                    <a:pt x="904" y="1185"/>
                  </a:lnTo>
                  <a:lnTo>
                    <a:pt x="878" y="1166"/>
                  </a:lnTo>
                  <a:lnTo>
                    <a:pt x="853" y="1144"/>
                  </a:lnTo>
                  <a:lnTo>
                    <a:pt x="829" y="1124"/>
                  </a:lnTo>
                  <a:lnTo>
                    <a:pt x="804" y="1103"/>
                  </a:lnTo>
                  <a:lnTo>
                    <a:pt x="825" y="1172"/>
                  </a:lnTo>
                  <a:lnTo>
                    <a:pt x="836" y="1238"/>
                  </a:lnTo>
                  <a:lnTo>
                    <a:pt x="840" y="1297"/>
                  </a:lnTo>
                  <a:lnTo>
                    <a:pt x="840" y="1351"/>
                  </a:lnTo>
                  <a:lnTo>
                    <a:pt x="838" y="1395"/>
                  </a:lnTo>
                  <a:lnTo>
                    <a:pt x="832" y="1429"/>
                  </a:lnTo>
                  <a:lnTo>
                    <a:pt x="827" y="1450"/>
                  </a:lnTo>
                  <a:lnTo>
                    <a:pt x="826" y="1457"/>
                  </a:lnTo>
                  <a:lnTo>
                    <a:pt x="826" y="1410"/>
                  </a:lnTo>
                  <a:lnTo>
                    <a:pt x="825" y="1362"/>
                  </a:lnTo>
                  <a:lnTo>
                    <a:pt x="822" y="1315"/>
                  </a:lnTo>
                  <a:lnTo>
                    <a:pt x="814" y="1268"/>
                  </a:lnTo>
                  <a:lnTo>
                    <a:pt x="806" y="1222"/>
                  </a:lnTo>
                  <a:lnTo>
                    <a:pt x="794" y="1176"/>
                  </a:lnTo>
                  <a:lnTo>
                    <a:pt x="778" y="1131"/>
                  </a:lnTo>
                  <a:lnTo>
                    <a:pt x="758" y="1088"/>
                  </a:lnTo>
                  <a:lnTo>
                    <a:pt x="748" y="1069"/>
                  </a:lnTo>
                  <a:lnTo>
                    <a:pt x="739" y="1051"/>
                  </a:lnTo>
                  <a:lnTo>
                    <a:pt x="729" y="1030"/>
                  </a:lnTo>
                  <a:lnTo>
                    <a:pt x="721" y="1012"/>
                  </a:lnTo>
                  <a:lnTo>
                    <a:pt x="712" y="991"/>
                  </a:lnTo>
                  <a:lnTo>
                    <a:pt x="703" y="973"/>
                  </a:lnTo>
                  <a:lnTo>
                    <a:pt x="695" y="953"/>
                  </a:lnTo>
                  <a:lnTo>
                    <a:pt x="686" y="934"/>
                  </a:lnTo>
                  <a:lnTo>
                    <a:pt x="682" y="961"/>
                  </a:lnTo>
                  <a:lnTo>
                    <a:pt x="673" y="996"/>
                  </a:lnTo>
                  <a:lnTo>
                    <a:pt x="657" y="1038"/>
                  </a:lnTo>
                  <a:lnTo>
                    <a:pt x="637" y="1081"/>
                  </a:lnTo>
                  <a:lnTo>
                    <a:pt x="613" y="1124"/>
                  </a:lnTo>
                  <a:lnTo>
                    <a:pt x="582" y="1165"/>
                  </a:lnTo>
                  <a:lnTo>
                    <a:pt x="548" y="1199"/>
                  </a:lnTo>
                  <a:lnTo>
                    <a:pt x="510" y="1225"/>
                  </a:lnTo>
                  <a:lnTo>
                    <a:pt x="512" y="1224"/>
                  </a:lnTo>
                  <a:lnTo>
                    <a:pt x="517" y="1218"/>
                  </a:lnTo>
                  <a:lnTo>
                    <a:pt x="525" y="1209"/>
                  </a:lnTo>
                  <a:lnTo>
                    <a:pt x="533" y="1196"/>
                  </a:lnTo>
                  <a:lnTo>
                    <a:pt x="545" y="1183"/>
                  </a:lnTo>
                  <a:lnTo>
                    <a:pt x="556" y="1166"/>
                  </a:lnTo>
                  <a:lnTo>
                    <a:pt x="569" y="1149"/>
                  </a:lnTo>
                  <a:lnTo>
                    <a:pt x="581" y="1130"/>
                  </a:lnTo>
                  <a:lnTo>
                    <a:pt x="594" y="1105"/>
                  </a:lnTo>
                  <a:lnTo>
                    <a:pt x="608" y="1074"/>
                  </a:lnTo>
                  <a:lnTo>
                    <a:pt x="624" y="1036"/>
                  </a:lnTo>
                  <a:lnTo>
                    <a:pt x="638" y="999"/>
                  </a:lnTo>
                  <a:lnTo>
                    <a:pt x="653" y="964"/>
                  </a:lnTo>
                  <a:lnTo>
                    <a:pt x="664" y="935"/>
                  </a:lnTo>
                  <a:lnTo>
                    <a:pt x="672" y="915"/>
                  </a:lnTo>
                  <a:lnTo>
                    <a:pt x="675" y="908"/>
                  </a:lnTo>
                  <a:lnTo>
                    <a:pt x="660" y="873"/>
                  </a:lnTo>
                  <a:lnTo>
                    <a:pt x="640" y="824"/>
                  </a:lnTo>
                  <a:lnTo>
                    <a:pt x="617" y="766"/>
                  </a:lnTo>
                  <a:lnTo>
                    <a:pt x="592" y="703"/>
                  </a:lnTo>
                  <a:lnTo>
                    <a:pt x="568" y="641"/>
                  </a:lnTo>
                  <a:lnTo>
                    <a:pt x="546" y="585"/>
                  </a:lnTo>
                  <a:lnTo>
                    <a:pt x="527" y="540"/>
                  </a:lnTo>
                  <a:lnTo>
                    <a:pt x="516" y="510"/>
                  </a:lnTo>
                  <a:lnTo>
                    <a:pt x="506" y="487"/>
                  </a:lnTo>
                  <a:lnTo>
                    <a:pt x="496" y="463"/>
                  </a:lnTo>
                  <a:lnTo>
                    <a:pt x="486" y="442"/>
                  </a:lnTo>
                  <a:lnTo>
                    <a:pt x="474" y="419"/>
                  </a:lnTo>
                  <a:lnTo>
                    <a:pt x="463" y="397"/>
                  </a:lnTo>
                  <a:lnTo>
                    <a:pt x="450" y="375"/>
                  </a:lnTo>
                  <a:lnTo>
                    <a:pt x="437" y="354"/>
                  </a:lnTo>
                  <a:lnTo>
                    <a:pt x="422" y="334"/>
                  </a:lnTo>
                  <a:lnTo>
                    <a:pt x="409" y="318"/>
                  </a:lnTo>
                  <a:lnTo>
                    <a:pt x="393" y="300"/>
                  </a:lnTo>
                  <a:lnTo>
                    <a:pt x="375" y="282"/>
                  </a:lnTo>
                  <a:lnTo>
                    <a:pt x="354" y="263"/>
                  </a:lnTo>
                  <a:lnTo>
                    <a:pt x="331" y="243"/>
                  </a:lnTo>
                  <a:lnTo>
                    <a:pt x="307" y="223"/>
                  </a:lnTo>
                  <a:lnTo>
                    <a:pt x="279" y="202"/>
                  </a:lnTo>
                  <a:lnTo>
                    <a:pt x="252" y="182"/>
                  </a:lnTo>
                  <a:lnTo>
                    <a:pt x="223" y="162"/>
                  </a:lnTo>
                  <a:lnTo>
                    <a:pt x="193" y="143"/>
                  </a:lnTo>
                  <a:lnTo>
                    <a:pt x="161" y="126"/>
                  </a:lnTo>
                  <a:lnTo>
                    <a:pt x="129" y="110"/>
                  </a:lnTo>
                  <a:lnTo>
                    <a:pt x="98" y="97"/>
                  </a:lnTo>
                  <a:lnTo>
                    <a:pt x="64" y="86"/>
                  </a:lnTo>
                  <a:lnTo>
                    <a:pt x="33" y="75"/>
                  </a:lnTo>
                  <a:lnTo>
                    <a:pt x="0" y="7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7" y="2"/>
                  </a:lnTo>
                  <a:lnTo>
                    <a:pt x="53" y="3"/>
                  </a:lnTo>
                  <a:lnTo>
                    <a:pt x="70" y="5"/>
                  </a:lnTo>
                  <a:lnTo>
                    <a:pt x="88" y="8"/>
                  </a:lnTo>
                  <a:lnTo>
                    <a:pt x="106" y="12"/>
                  </a:lnTo>
                  <a:lnTo>
                    <a:pt x="124" y="16"/>
                  </a:lnTo>
                  <a:lnTo>
                    <a:pt x="141" y="22"/>
                  </a:lnTo>
                  <a:lnTo>
                    <a:pt x="157" y="29"/>
                  </a:lnTo>
                  <a:lnTo>
                    <a:pt x="173" y="36"/>
                  </a:lnTo>
                  <a:lnTo>
                    <a:pt x="188" y="45"/>
                  </a:lnTo>
                  <a:lnTo>
                    <a:pt x="204" y="54"/>
                  </a:lnTo>
                  <a:lnTo>
                    <a:pt x="220" y="62"/>
                  </a:lnTo>
                  <a:lnTo>
                    <a:pt x="236" y="71"/>
                  </a:lnTo>
                  <a:lnTo>
                    <a:pt x="251" y="81"/>
                  </a:lnTo>
                  <a:lnTo>
                    <a:pt x="265" y="93"/>
                  </a:lnTo>
                  <a:lnTo>
                    <a:pt x="279" y="103"/>
                  </a:lnTo>
                  <a:lnTo>
                    <a:pt x="294" y="114"/>
                  </a:lnTo>
                  <a:lnTo>
                    <a:pt x="308" y="126"/>
                  </a:lnTo>
                  <a:lnTo>
                    <a:pt x="323" y="137"/>
                  </a:lnTo>
                  <a:lnTo>
                    <a:pt x="336" y="150"/>
                  </a:lnTo>
                  <a:lnTo>
                    <a:pt x="349" y="163"/>
                  </a:lnTo>
                  <a:lnTo>
                    <a:pt x="362" y="176"/>
                  </a:lnTo>
                  <a:lnTo>
                    <a:pt x="372" y="187"/>
                  </a:lnTo>
                  <a:lnTo>
                    <a:pt x="382" y="198"/>
                  </a:lnTo>
                  <a:lnTo>
                    <a:pt x="392" y="208"/>
                  </a:lnTo>
                  <a:lnTo>
                    <a:pt x="403" y="218"/>
                  </a:lnTo>
                  <a:lnTo>
                    <a:pt x="413" y="230"/>
                  </a:lnTo>
                  <a:lnTo>
                    <a:pt x="424" y="240"/>
                  </a:lnTo>
                  <a:lnTo>
                    <a:pt x="435" y="250"/>
                  </a:lnTo>
                  <a:lnTo>
                    <a:pt x="445" y="260"/>
                  </a:lnTo>
                  <a:lnTo>
                    <a:pt x="452" y="250"/>
                  </a:lnTo>
                  <a:lnTo>
                    <a:pt x="460" y="238"/>
                  </a:lnTo>
                  <a:lnTo>
                    <a:pt x="467" y="225"/>
                  </a:lnTo>
                  <a:lnTo>
                    <a:pt x="474" y="211"/>
                  </a:lnTo>
                  <a:lnTo>
                    <a:pt x="481" y="197"/>
                  </a:lnTo>
                  <a:lnTo>
                    <a:pt x="488" y="182"/>
                  </a:lnTo>
                  <a:lnTo>
                    <a:pt x="497" y="169"/>
                  </a:lnTo>
                  <a:lnTo>
                    <a:pt x="506" y="158"/>
                  </a:lnTo>
                  <a:lnTo>
                    <a:pt x="526" y="142"/>
                  </a:lnTo>
                  <a:lnTo>
                    <a:pt x="551" y="132"/>
                  </a:lnTo>
                  <a:lnTo>
                    <a:pt x="579" y="127"/>
                  </a:lnTo>
                  <a:lnTo>
                    <a:pt x="611" y="127"/>
                  </a:lnTo>
                  <a:lnTo>
                    <a:pt x="641" y="132"/>
                  </a:lnTo>
                  <a:lnTo>
                    <a:pt x="669" y="140"/>
                  </a:lnTo>
                  <a:lnTo>
                    <a:pt x="693" y="152"/>
                  </a:lnTo>
                  <a:lnTo>
                    <a:pt x="712" y="168"/>
                  </a:lnTo>
                  <a:lnTo>
                    <a:pt x="741" y="211"/>
                  </a:lnTo>
                  <a:lnTo>
                    <a:pt x="757" y="256"/>
                  </a:lnTo>
                  <a:lnTo>
                    <a:pt x="764" y="303"/>
                  </a:lnTo>
                  <a:lnTo>
                    <a:pt x="767" y="352"/>
                  </a:lnTo>
                  <a:lnTo>
                    <a:pt x="765" y="401"/>
                  </a:lnTo>
                  <a:lnTo>
                    <a:pt x="764" y="452"/>
                  </a:lnTo>
                  <a:lnTo>
                    <a:pt x="765" y="502"/>
                  </a:lnTo>
                  <a:lnTo>
                    <a:pt x="773" y="551"/>
                  </a:lnTo>
                  <a:lnTo>
                    <a:pt x="788" y="543"/>
                  </a:lnTo>
                  <a:lnTo>
                    <a:pt x="806" y="534"/>
                  </a:lnTo>
                  <a:lnTo>
                    <a:pt x="822" y="527"/>
                  </a:lnTo>
                  <a:lnTo>
                    <a:pt x="839" y="520"/>
                  </a:lnTo>
                  <a:lnTo>
                    <a:pt x="856" y="514"/>
                  </a:lnTo>
                  <a:lnTo>
                    <a:pt x="875" y="510"/>
                  </a:lnTo>
                  <a:lnTo>
                    <a:pt x="892" y="505"/>
                  </a:lnTo>
                  <a:lnTo>
                    <a:pt x="911" y="502"/>
                  </a:lnTo>
                  <a:lnTo>
                    <a:pt x="928" y="501"/>
                  </a:lnTo>
                  <a:lnTo>
                    <a:pt x="947" y="500"/>
                  </a:lnTo>
                  <a:lnTo>
                    <a:pt x="964" y="501"/>
                  </a:lnTo>
                  <a:lnTo>
                    <a:pt x="983" y="504"/>
                  </a:lnTo>
                  <a:lnTo>
                    <a:pt x="1001" y="507"/>
                  </a:lnTo>
                  <a:lnTo>
                    <a:pt x="1019" y="513"/>
                  </a:lnTo>
                  <a:lnTo>
                    <a:pt x="1037" y="521"/>
                  </a:lnTo>
                  <a:lnTo>
                    <a:pt x="1054" y="530"/>
                  </a:lnTo>
                  <a:lnTo>
                    <a:pt x="1074" y="543"/>
                  </a:lnTo>
                  <a:lnTo>
                    <a:pt x="1094" y="556"/>
                  </a:lnTo>
                  <a:lnTo>
                    <a:pt x="1113" y="572"/>
                  </a:lnTo>
                  <a:lnTo>
                    <a:pt x="1129" y="589"/>
                  </a:lnTo>
                  <a:lnTo>
                    <a:pt x="1142" y="608"/>
                  </a:lnTo>
                  <a:lnTo>
                    <a:pt x="1151" y="628"/>
                  </a:lnTo>
                  <a:lnTo>
                    <a:pt x="1155" y="650"/>
                  </a:lnTo>
                  <a:lnTo>
                    <a:pt x="1153" y="673"/>
                  </a:lnTo>
                  <a:lnTo>
                    <a:pt x="1148" y="706"/>
                  </a:lnTo>
                  <a:lnTo>
                    <a:pt x="1138" y="739"/>
                  </a:lnTo>
                  <a:lnTo>
                    <a:pt x="1125" y="771"/>
                  </a:lnTo>
                  <a:lnTo>
                    <a:pt x="1110" y="801"/>
                  </a:lnTo>
                  <a:lnTo>
                    <a:pt x="1091" y="830"/>
                  </a:lnTo>
                  <a:lnTo>
                    <a:pt x="1071" y="856"/>
                  </a:lnTo>
                  <a:lnTo>
                    <a:pt x="1050" y="882"/>
                  </a:lnTo>
                  <a:lnTo>
                    <a:pt x="1025" y="905"/>
                  </a:lnTo>
                  <a:lnTo>
                    <a:pt x="1045" y="914"/>
                  </a:lnTo>
                  <a:lnTo>
                    <a:pt x="1067" y="922"/>
                  </a:lnTo>
                  <a:lnTo>
                    <a:pt x="1088" y="931"/>
                  </a:lnTo>
                  <a:lnTo>
                    <a:pt x="1110" y="941"/>
                  </a:lnTo>
                  <a:lnTo>
                    <a:pt x="1132" y="953"/>
                  </a:lnTo>
                  <a:lnTo>
                    <a:pt x="1153" y="963"/>
                  </a:lnTo>
                  <a:lnTo>
                    <a:pt x="1174" y="976"/>
                  </a:lnTo>
                  <a:lnTo>
                    <a:pt x="1194" y="987"/>
                  </a:lnTo>
                  <a:lnTo>
                    <a:pt x="1234" y="1016"/>
                  </a:lnTo>
                  <a:lnTo>
                    <a:pt x="1264" y="1046"/>
                  </a:lnTo>
                  <a:lnTo>
                    <a:pt x="1286" y="1078"/>
                  </a:lnTo>
                  <a:lnTo>
                    <a:pt x="1301" y="1110"/>
                  </a:lnTo>
                  <a:lnTo>
                    <a:pt x="1306" y="1142"/>
                  </a:lnTo>
                  <a:lnTo>
                    <a:pt x="1306" y="1175"/>
                  </a:lnTo>
                  <a:lnTo>
                    <a:pt x="1302" y="1208"/>
                  </a:lnTo>
                  <a:lnTo>
                    <a:pt x="1292" y="1243"/>
                  </a:lnTo>
                  <a:lnTo>
                    <a:pt x="1283" y="1266"/>
                  </a:lnTo>
                  <a:lnTo>
                    <a:pt x="1273" y="1289"/>
                  </a:lnTo>
                  <a:lnTo>
                    <a:pt x="1262" y="1310"/>
                  </a:lnTo>
                  <a:lnTo>
                    <a:pt x="1249" y="1332"/>
                  </a:lnTo>
                  <a:lnTo>
                    <a:pt x="1233" y="1351"/>
                  </a:lnTo>
                  <a:lnTo>
                    <a:pt x="1214" y="1367"/>
                  </a:lnTo>
                  <a:lnTo>
                    <a:pt x="1192" y="1378"/>
                  </a:lnTo>
                  <a:lnTo>
                    <a:pt x="1166" y="1385"/>
                  </a:lnTo>
                  <a:lnTo>
                    <a:pt x="1152" y="1388"/>
                  </a:lnTo>
                  <a:lnTo>
                    <a:pt x="1138" y="1390"/>
                  </a:lnTo>
                  <a:lnTo>
                    <a:pt x="1122" y="1393"/>
                  </a:lnTo>
                  <a:lnTo>
                    <a:pt x="1107" y="1394"/>
                  </a:lnTo>
                  <a:lnTo>
                    <a:pt x="1093" y="1395"/>
                  </a:lnTo>
                  <a:lnTo>
                    <a:pt x="1077" y="1397"/>
                  </a:lnTo>
                  <a:lnTo>
                    <a:pt x="1063" y="1397"/>
                  </a:lnTo>
                  <a:lnTo>
                    <a:pt x="1048" y="1397"/>
                  </a:lnTo>
                  <a:lnTo>
                    <a:pt x="1055" y="1410"/>
                  </a:lnTo>
                  <a:lnTo>
                    <a:pt x="1061" y="1423"/>
                  </a:lnTo>
                  <a:lnTo>
                    <a:pt x="1067" y="1439"/>
                  </a:lnTo>
                  <a:lnTo>
                    <a:pt x="1074" y="1453"/>
                  </a:lnTo>
                  <a:lnTo>
                    <a:pt x="1078" y="1469"/>
                  </a:lnTo>
                  <a:lnTo>
                    <a:pt x="1084" y="1485"/>
                  </a:lnTo>
                  <a:lnTo>
                    <a:pt x="1088" y="1499"/>
                  </a:lnTo>
                  <a:lnTo>
                    <a:pt x="1091" y="1514"/>
                  </a:lnTo>
                  <a:lnTo>
                    <a:pt x="1051" y="15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5" name="Freeform 16"/>
            <p:cNvSpPr>
              <a:spLocks/>
            </p:cNvSpPr>
            <p:nvPr/>
          </p:nvSpPr>
          <p:spPr bwMode="auto">
            <a:xfrm>
              <a:off x="151" y="945"/>
              <a:ext cx="687" cy="1275"/>
            </a:xfrm>
            <a:custGeom>
              <a:avLst/>
              <a:gdLst>
                <a:gd name="T0" fmla="*/ 629 w 687"/>
                <a:gd name="T1" fmla="*/ 1238 h 1275"/>
                <a:gd name="T2" fmla="*/ 648 w 687"/>
                <a:gd name="T3" fmla="*/ 1170 h 1275"/>
                <a:gd name="T4" fmla="*/ 647 w 687"/>
                <a:gd name="T5" fmla="*/ 1104 h 1275"/>
                <a:gd name="T6" fmla="*/ 599 w 687"/>
                <a:gd name="T7" fmla="*/ 1117 h 1275"/>
                <a:gd name="T8" fmla="*/ 507 w 687"/>
                <a:gd name="T9" fmla="*/ 1157 h 1275"/>
                <a:gd name="T10" fmla="*/ 413 w 687"/>
                <a:gd name="T11" fmla="*/ 1183 h 1275"/>
                <a:gd name="T12" fmla="*/ 312 w 687"/>
                <a:gd name="T13" fmla="*/ 1151 h 1275"/>
                <a:gd name="T14" fmla="*/ 253 w 687"/>
                <a:gd name="T15" fmla="*/ 1078 h 1275"/>
                <a:gd name="T16" fmla="*/ 260 w 687"/>
                <a:gd name="T17" fmla="*/ 964 h 1275"/>
                <a:gd name="T18" fmla="*/ 324 w 687"/>
                <a:gd name="T19" fmla="*/ 842 h 1275"/>
                <a:gd name="T20" fmla="*/ 409 w 687"/>
                <a:gd name="T21" fmla="*/ 728 h 1275"/>
                <a:gd name="T22" fmla="*/ 349 w 687"/>
                <a:gd name="T23" fmla="*/ 728 h 1275"/>
                <a:gd name="T24" fmla="*/ 290 w 687"/>
                <a:gd name="T25" fmla="*/ 726 h 1275"/>
                <a:gd name="T26" fmla="*/ 227 w 687"/>
                <a:gd name="T27" fmla="*/ 720 h 1275"/>
                <a:gd name="T28" fmla="*/ 156 w 687"/>
                <a:gd name="T29" fmla="*/ 701 h 1275"/>
                <a:gd name="T30" fmla="*/ 88 w 687"/>
                <a:gd name="T31" fmla="*/ 669 h 1275"/>
                <a:gd name="T32" fmla="*/ 34 w 687"/>
                <a:gd name="T33" fmla="*/ 623 h 1275"/>
                <a:gd name="T34" fmla="*/ 3 w 687"/>
                <a:gd name="T35" fmla="*/ 567 h 1275"/>
                <a:gd name="T36" fmla="*/ 8 w 687"/>
                <a:gd name="T37" fmla="*/ 501 h 1275"/>
                <a:gd name="T38" fmla="*/ 51 w 687"/>
                <a:gd name="T39" fmla="*/ 410 h 1275"/>
                <a:gd name="T40" fmla="*/ 110 w 687"/>
                <a:gd name="T41" fmla="*/ 339 h 1275"/>
                <a:gd name="T42" fmla="*/ 135 w 687"/>
                <a:gd name="T43" fmla="*/ 291 h 1275"/>
                <a:gd name="T44" fmla="*/ 74 w 687"/>
                <a:gd name="T45" fmla="*/ 247 h 1275"/>
                <a:gd name="T46" fmla="*/ 38 w 687"/>
                <a:gd name="T47" fmla="*/ 183 h 1275"/>
                <a:gd name="T48" fmla="*/ 37 w 687"/>
                <a:gd name="T49" fmla="*/ 118 h 1275"/>
                <a:gd name="T50" fmla="*/ 61 w 687"/>
                <a:gd name="T51" fmla="*/ 65 h 1275"/>
                <a:gd name="T52" fmla="*/ 103 w 687"/>
                <a:gd name="T53" fmla="*/ 26 h 1275"/>
                <a:gd name="T54" fmla="*/ 158 w 687"/>
                <a:gd name="T55" fmla="*/ 4 h 1275"/>
                <a:gd name="T56" fmla="*/ 220 w 687"/>
                <a:gd name="T57" fmla="*/ 3 h 1275"/>
                <a:gd name="T58" fmla="*/ 228 w 687"/>
                <a:gd name="T59" fmla="*/ 86 h 1275"/>
                <a:gd name="T60" fmla="*/ 145 w 687"/>
                <a:gd name="T61" fmla="*/ 65 h 1275"/>
                <a:gd name="T62" fmla="*/ 78 w 687"/>
                <a:gd name="T63" fmla="*/ 94 h 1275"/>
                <a:gd name="T64" fmla="*/ 116 w 687"/>
                <a:gd name="T65" fmla="*/ 183 h 1275"/>
                <a:gd name="T66" fmla="*/ 204 w 687"/>
                <a:gd name="T67" fmla="*/ 229 h 1275"/>
                <a:gd name="T68" fmla="*/ 274 w 687"/>
                <a:gd name="T69" fmla="*/ 250 h 1275"/>
                <a:gd name="T70" fmla="*/ 269 w 687"/>
                <a:gd name="T71" fmla="*/ 261 h 1275"/>
                <a:gd name="T72" fmla="*/ 217 w 687"/>
                <a:gd name="T73" fmla="*/ 301 h 1275"/>
                <a:gd name="T74" fmla="*/ 149 w 687"/>
                <a:gd name="T75" fmla="*/ 362 h 1275"/>
                <a:gd name="T76" fmla="*/ 90 w 687"/>
                <a:gd name="T77" fmla="*/ 433 h 1275"/>
                <a:gd name="T78" fmla="*/ 65 w 687"/>
                <a:gd name="T79" fmla="*/ 501 h 1275"/>
                <a:gd name="T80" fmla="*/ 104 w 687"/>
                <a:gd name="T81" fmla="*/ 560 h 1275"/>
                <a:gd name="T82" fmla="*/ 188 w 687"/>
                <a:gd name="T83" fmla="*/ 607 h 1275"/>
                <a:gd name="T84" fmla="*/ 285 w 687"/>
                <a:gd name="T85" fmla="*/ 639 h 1275"/>
                <a:gd name="T86" fmla="*/ 375 w 687"/>
                <a:gd name="T87" fmla="*/ 658 h 1275"/>
                <a:gd name="T88" fmla="*/ 443 w 687"/>
                <a:gd name="T89" fmla="*/ 666 h 1275"/>
                <a:gd name="T90" fmla="*/ 471 w 687"/>
                <a:gd name="T91" fmla="*/ 668 h 1275"/>
                <a:gd name="T92" fmla="*/ 414 w 687"/>
                <a:gd name="T93" fmla="*/ 759 h 1275"/>
                <a:gd name="T94" fmla="*/ 328 w 687"/>
                <a:gd name="T95" fmla="*/ 916 h 1275"/>
                <a:gd name="T96" fmla="*/ 311 w 687"/>
                <a:gd name="T97" fmla="*/ 1014 h 1275"/>
                <a:gd name="T98" fmla="*/ 352 w 687"/>
                <a:gd name="T99" fmla="*/ 1073 h 1275"/>
                <a:gd name="T100" fmla="*/ 432 w 687"/>
                <a:gd name="T101" fmla="*/ 1096 h 1275"/>
                <a:gd name="T102" fmla="*/ 523 w 687"/>
                <a:gd name="T103" fmla="*/ 1080 h 1275"/>
                <a:gd name="T104" fmla="*/ 602 w 687"/>
                <a:gd name="T105" fmla="*/ 1050 h 1275"/>
                <a:gd name="T106" fmla="*/ 683 w 687"/>
                <a:gd name="T107" fmla="*/ 1033 h 1275"/>
                <a:gd name="T108" fmla="*/ 677 w 687"/>
                <a:gd name="T109" fmla="*/ 1216 h 127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87"/>
                <a:gd name="T166" fmla="*/ 0 h 1275"/>
                <a:gd name="T167" fmla="*/ 687 w 687"/>
                <a:gd name="T168" fmla="*/ 1275 h 127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87" h="1275">
                  <a:moveTo>
                    <a:pt x="616" y="1275"/>
                  </a:moveTo>
                  <a:lnTo>
                    <a:pt x="622" y="1258"/>
                  </a:lnTo>
                  <a:lnTo>
                    <a:pt x="629" y="1238"/>
                  </a:lnTo>
                  <a:lnTo>
                    <a:pt x="637" y="1215"/>
                  </a:lnTo>
                  <a:lnTo>
                    <a:pt x="642" y="1193"/>
                  </a:lnTo>
                  <a:lnTo>
                    <a:pt x="648" y="1170"/>
                  </a:lnTo>
                  <a:lnTo>
                    <a:pt x="649" y="1147"/>
                  </a:lnTo>
                  <a:lnTo>
                    <a:pt x="649" y="1124"/>
                  </a:lnTo>
                  <a:lnTo>
                    <a:pt x="647" y="1104"/>
                  </a:lnTo>
                  <a:lnTo>
                    <a:pt x="639" y="1102"/>
                  </a:lnTo>
                  <a:lnTo>
                    <a:pt x="624" y="1106"/>
                  </a:lnTo>
                  <a:lnTo>
                    <a:pt x="599" y="1117"/>
                  </a:lnTo>
                  <a:lnTo>
                    <a:pt x="570" y="1130"/>
                  </a:lnTo>
                  <a:lnTo>
                    <a:pt x="538" y="1143"/>
                  </a:lnTo>
                  <a:lnTo>
                    <a:pt x="507" y="1157"/>
                  </a:lnTo>
                  <a:lnTo>
                    <a:pt x="476" y="1168"/>
                  </a:lnTo>
                  <a:lnTo>
                    <a:pt x="450" y="1177"/>
                  </a:lnTo>
                  <a:lnTo>
                    <a:pt x="413" y="1183"/>
                  </a:lnTo>
                  <a:lnTo>
                    <a:pt x="377" y="1179"/>
                  </a:lnTo>
                  <a:lnTo>
                    <a:pt x="342" y="1168"/>
                  </a:lnTo>
                  <a:lnTo>
                    <a:pt x="312" y="1151"/>
                  </a:lnTo>
                  <a:lnTo>
                    <a:pt x="286" y="1130"/>
                  </a:lnTo>
                  <a:lnTo>
                    <a:pt x="266" y="1105"/>
                  </a:lnTo>
                  <a:lnTo>
                    <a:pt x="253" y="1078"/>
                  </a:lnTo>
                  <a:lnTo>
                    <a:pt x="247" y="1050"/>
                  </a:lnTo>
                  <a:lnTo>
                    <a:pt x="250" y="1005"/>
                  </a:lnTo>
                  <a:lnTo>
                    <a:pt x="260" y="964"/>
                  </a:lnTo>
                  <a:lnTo>
                    <a:pt x="276" y="922"/>
                  </a:lnTo>
                  <a:lnTo>
                    <a:pt x="298" y="881"/>
                  </a:lnTo>
                  <a:lnTo>
                    <a:pt x="324" y="842"/>
                  </a:lnTo>
                  <a:lnTo>
                    <a:pt x="351" y="803"/>
                  </a:lnTo>
                  <a:lnTo>
                    <a:pt x="380" y="766"/>
                  </a:lnTo>
                  <a:lnTo>
                    <a:pt x="409" y="728"/>
                  </a:lnTo>
                  <a:lnTo>
                    <a:pt x="388" y="728"/>
                  </a:lnTo>
                  <a:lnTo>
                    <a:pt x="370" y="728"/>
                  </a:lnTo>
                  <a:lnTo>
                    <a:pt x="349" y="728"/>
                  </a:lnTo>
                  <a:lnTo>
                    <a:pt x="331" y="727"/>
                  </a:lnTo>
                  <a:lnTo>
                    <a:pt x="311" y="727"/>
                  </a:lnTo>
                  <a:lnTo>
                    <a:pt x="290" y="726"/>
                  </a:lnTo>
                  <a:lnTo>
                    <a:pt x="270" y="724"/>
                  </a:lnTo>
                  <a:lnTo>
                    <a:pt x="250" y="723"/>
                  </a:lnTo>
                  <a:lnTo>
                    <a:pt x="227" y="720"/>
                  </a:lnTo>
                  <a:lnTo>
                    <a:pt x="204" y="715"/>
                  </a:lnTo>
                  <a:lnTo>
                    <a:pt x="181" y="710"/>
                  </a:lnTo>
                  <a:lnTo>
                    <a:pt x="156" y="701"/>
                  </a:lnTo>
                  <a:lnTo>
                    <a:pt x="133" y="692"/>
                  </a:lnTo>
                  <a:lnTo>
                    <a:pt x="110" y="681"/>
                  </a:lnTo>
                  <a:lnTo>
                    <a:pt x="88" y="669"/>
                  </a:lnTo>
                  <a:lnTo>
                    <a:pt x="68" y="655"/>
                  </a:lnTo>
                  <a:lnTo>
                    <a:pt x="49" y="640"/>
                  </a:lnTo>
                  <a:lnTo>
                    <a:pt x="34" y="623"/>
                  </a:lnTo>
                  <a:lnTo>
                    <a:pt x="19" y="606"/>
                  </a:lnTo>
                  <a:lnTo>
                    <a:pt x="9" y="587"/>
                  </a:lnTo>
                  <a:lnTo>
                    <a:pt x="3" y="567"/>
                  </a:lnTo>
                  <a:lnTo>
                    <a:pt x="0" y="545"/>
                  </a:lnTo>
                  <a:lnTo>
                    <a:pt x="2" y="524"/>
                  </a:lnTo>
                  <a:lnTo>
                    <a:pt x="8" y="501"/>
                  </a:lnTo>
                  <a:lnTo>
                    <a:pt x="21" y="469"/>
                  </a:lnTo>
                  <a:lnTo>
                    <a:pt x="35" y="438"/>
                  </a:lnTo>
                  <a:lnTo>
                    <a:pt x="51" y="410"/>
                  </a:lnTo>
                  <a:lnTo>
                    <a:pt x="70" y="384"/>
                  </a:lnTo>
                  <a:lnTo>
                    <a:pt x="90" y="361"/>
                  </a:lnTo>
                  <a:lnTo>
                    <a:pt x="110" y="339"/>
                  </a:lnTo>
                  <a:lnTo>
                    <a:pt x="133" y="319"/>
                  </a:lnTo>
                  <a:lnTo>
                    <a:pt x="158" y="301"/>
                  </a:lnTo>
                  <a:lnTo>
                    <a:pt x="135" y="291"/>
                  </a:lnTo>
                  <a:lnTo>
                    <a:pt x="112" y="280"/>
                  </a:lnTo>
                  <a:lnTo>
                    <a:pt x="91" y="264"/>
                  </a:lnTo>
                  <a:lnTo>
                    <a:pt x="74" y="247"/>
                  </a:lnTo>
                  <a:lnTo>
                    <a:pt x="58" y="228"/>
                  </a:lnTo>
                  <a:lnTo>
                    <a:pt x="47" y="206"/>
                  </a:lnTo>
                  <a:lnTo>
                    <a:pt x="38" y="183"/>
                  </a:lnTo>
                  <a:lnTo>
                    <a:pt x="34" y="159"/>
                  </a:lnTo>
                  <a:lnTo>
                    <a:pt x="34" y="137"/>
                  </a:lnTo>
                  <a:lnTo>
                    <a:pt x="37" y="118"/>
                  </a:lnTo>
                  <a:lnTo>
                    <a:pt x="42" y="99"/>
                  </a:lnTo>
                  <a:lnTo>
                    <a:pt x="49" y="81"/>
                  </a:lnTo>
                  <a:lnTo>
                    <a:pt x="61" y="65"/>
                  </a:lnTo>
                  <a:lnTo>
                    <a:pt x="73" y="50"/>
                  </a:lnTo>
                  <a:lnTo>
                    <a:pt x="87" y="37"/>
                  </a:lnTo>
                  <a:lnTo>
                    <a:pt x="103" y="26"/>
                  </a:lnTo>
                  <a:lnTo>
                    <a:pt x="120" y="16"/>
                  </a:lnTo>
                  <a:lnTo>
                    <a:pt x="139" y="9"/>
                  </a:lnTo>
                  <a:lnTo>
                    <a:pt x="158" y="4"/>
                  </a:lnTo>
                  <a:lnTo>
                    <a:pt x="178" y="1"/>
                  </a:lnTo>
                  <a:lnTo>
                    <a:pt x="199" y="0"/>
                  </a:lnTo>
                  <a:lnTo>
                    <a:pt x="220" y="3"/>
                  </a:lnTo>
                  <a:lnTo>
                    <a:pt x="241" y="7"/>
                  </a:lnTo>
                  <a:lnTo>
                    <a:pt x="262" y="16"/>
                  </a:lnTo>
                  <a:lnTo>
                    <a:pt x="228" y="86"/>
                  </a:lnTo>
                  <a:lnTo>
                    <a:pt x="205" y="76"/>
                  </a:lnTo>
                  <a:lnTo>
                    <a:pt x="176" y="68"/>
                  </a:lnTo>
                  <a:lnTo>
                    <a:pt x="145" y="65"/>
                  </a:lnTo>
                  <a:lnTo>
                    <a:pt x="114" y="68"/>
                  </a:lnTo>
                  <a:lnTo>
                    <a:pt x="91" y="76"/>
                  </a:lnTo>
                  <a:lnTo>
                    <a:pt x="78" y="94"/>
                  </a:lnTo>
                  <a:lnTo>
                    <a:pt x="78" y="123"/>
                  </a:lnTo>
                  <a:lnTo>
                    <a:pt x="96" y="162"/>
                  </a:lnTo>
                  <a:lnTo>
                    <a:pt x="116" y="183"/>
                  </a:lnTo>
                  <a:lnTo>
                    <a:pt x="142" y="202"/>
                  </a:lnTo>
                  <a:lnTo>
                    <a:pt x="172" y="218"/>
                  </a:lnTo>
                  <a:lnTo>
                    <a:pt x="204" y="229"/>
                  </a:lnTo>
                  <a:lnTo>
                    <a:pt x="233" y="239"/>
                  </a:lnTo>
                  <a:lnTo>
                    <a:pt x="257" y="245"/>
                  </a:lnTo>
                  <a:lnTo>
                    <a:pt x="274" y="250"/>
                  </a:lnTo>
                  <a:lnTo>
                    <a:pt x="282" y="251"/>
                  </a:lnTo>
                  <a:lnTo>
                    <a:pt x="279" y="254"/>
                  </a:lnTo>
                  <a:lnTo>
                    <a:pt x="269" y="261"/>
                  </a:lnTo>
                  <a:lnTo>
                    <a:pt x="256" y="271"/>
                  </a:lnTo>
                  <a:lnTo>
                    <a:pt x="237" y="284"/>
                  </a:lnTo>
                  <a:lnTo>
                    <a:pt x="217" y="301"/>
                  </a:lnTo>
                  <a:lnTo>
                    <a:pt x="195" y="320"/>
                  </a:lnTo>
                  <a:lnTo>
                    <a:pt x="172" y="340"/>
                  </a:lnTo>
                  <a:lnTo>
                    <a:pt x="149" y="362"/>
                  </a:lnTo>
                  <a:lnTo>
                    <a:pt x="126" y="385"/>
                  </a:lnTo>
                  <a:lnTo>
                    <a:pt x="107" y="410"/>
                  </a:lnTo>
                  <a:lnTo>
                    <a:pt x="90" y="433"/>
                  </a:lnTo>
                  <a:lnTo>
                    <a:pt x="77" y="456"/>
                  </a:lnTo>
                  <a:lnTo>
                    <a:pt x="68" y="479"/>
                  </a:lnTo>
                  <a:lnTo>
                    <a:pt x="65" y="501"/>
                  </a:lnTo>
                  <a:lnTo>
                    <a:pt x="70" y="521"/>
                  </a:lnTo>
                  <a:lnTo>
                    <a:pt x="83" y="539"/>
                  </a:lnTo>
                  <a:lnTo>
                    <a:pt x="104" y="560"/>
                  </a:lnTo>
                  <a:lnTo>
                    <a:pt x="130" y="577"/>
                  </a:lnTo>
                  <a:lnTo>
                    <a:pt x="158" y="593"/>
                  </a:lnTo>
                  <a:lnTo>
                    <a:pt x="188" y="607"/>
                  </a:lnTo>
                  <a:lnTo>
                    <a:pt x="220" y="619"/>
                  </a:lnTo>
                  <a:lnTo>
                    <a:pt x="251" y="630"/>
                  </a:lnTo>
                  <a:lnTo>
                    <a:pt x="285" y="639"/>
                  </a:lnTo>
                  <a:lnTo>
                    <a:pt x="316" y="646"/>
                  </a:lnTo>
                  <a:lnTo>
                    <a:pt x="347" y="652"/>
                  </a:lnTo>
                  <a:lnTo>
                    <a:pt x="375" y="658"/>
                  </a:lnTo>
                  <a:lnTo>
                    <a:pt x="401" y="662"/>
                  </a:lnTo>
                  <a:lnTo>
                    <a:pt x="424" y="664"/>
                  </a:lnTo>
                  <a:lnTo>
                    <a:pt x="443" y="666"/>
                  </a:lnTo>
                  <a:lnTo>
                    <a:pt x="458" y="668"/>
                  </a:lnTo>
                  <a:lnTo>
                    <a:pt x="468" y="668"/>
                  </a:lnTo>
                  <a:lnTo>
                    <a:pt x="471" y="668"/>
                  </a:lnTo>
                  <a:lnTo>
                    <a:pt x="462" y="682"/>
                  </a:lnTo>
                  <a:lnTo>
                    <a:pt x="442" y="714"/>
                  </a:lnTo>
                  <a:lnTo>
                    <a:pt x="414" y="759"/>
                  </a:lnTo>
                  <a:lnTo>
                    <a:pt x="384" y="811"/>
                  </a:lnTo>
                  <a:lnTo>
                    <a:pt x="354" y="864"/>
                  </a:lnTo>
                  <a:lnTo>
                    <a:pt x="328" y="916"/>
                  </a:lnTo>
                  <a:lnTo>
                    <a:pt x="309" y="959"/>
                  </a:lnTo>
                  <a:lnTo>
                    <a:pt x="305" y="988"/>
                  </a:lnTo>
                  <a:lnTo>
                    <a:pt x="311" y="1014"/>
                  </a:lnTo>
                  <a:lnTo>
                    <a:pt x="321" y="1037"/>
                  </a:lnTo>
                  <a:lnTo>
                    <a:pt x="335" y="1057"/>
                  </a:lnTo>
                  <a:lnTo>
                    <a:pt x="352" y="1073"/>
                  </a:lnTo>
                  <a:lnTo>
                    <a:pt x="375" y="1085"/>
                  </a:lnTo>
                  <a:lnTo>
                    <a:pt x="401" y="1093"/>
                  </a:lnTo>
                  <a:lnTo>
                    <a:pt x="432" y="1096"/>
                  </a:lnTo>
                  <a:lnTo>
                    <a:pt x="466" y="1093"/>
                  </a:lnTo>
                  <a:lnTo>
                    <a:pt x="495" y="1088"/>
                  </a:lnTo>
                  <a:lnTo>
                    <a:pt x="523" y="1080"/>
                  </a:lnTo>
                  <a:lnTo>
                    <a:pt x="550" y="1070"/>
                  </a:lnTo>
                  <a:lnTo>
                    <a:pt x="576" y="1060"/>
                  </a:lnTo>
                  <a:lnTo>
                    <a:pt x="602" y="1050"/>
                  </a:lnTo>
                  <a:lnTo>
                    <a:pt x="628" y="1042"/>
                  </a:lnTo>
                  <a:lnTo>
                    <a:pt x="654" y="1036"/>
                  </a:lnTo>
                  <a:lnTo>
                    <a:pt x="683" y="1033"/>
                  </a:lnTo>
                  <a:lnTo>
                    <a:pt x="687" y="1089"/>
                  </a:lnTo>
                  <a:lnTo>
                    <a:pt x="684" y="1151"/>
                  </a:lnTo>
                  <a:lnTo>
                    <a:pt x="677" y="1216"/>
                  </a:lnTo>
                  <a:lnTo>
                    <a:pt x="673" y="1274"/>
                  </a:lnTo>
                  <a:lnTo>
                    <a:pt x="616" y="1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6" name="Freeform 17"/>
            <p:cNvSpPr>
              <a:spLocks/>
            </p:cNvSpPr>
            <p:nvPr/>
          </p:nvSpPr>
          <p:spPr bwMode="auto">
            <a:xfrm>
              <a:off x="762" y="2170"/>
              <a:ext cx="491" cy="317"/>
            </a:xfrm>
            <a:custGeom>
              <a:avLst/>
              <a:gdLst>
                <a:gd name="T0" fmla="*/ 1 w 491"/>
                <a:gd name="T1" fmla="*/ 70 h 317"/>
                <a:gd name="T2" fmla="*/ 0 w 491"/>
                <a:gd name="T3" fmla="*/ 115 h 317"/>
                <a:gd name="T4" fmla="*/ 7 w 491"/>
                <a:gd name="T5" fmla="*/ 166 h 317"/>
                <a:gd name="T6" fmla="*/ 27 w 491"/>
                <a:gd name="T7" fmla="*/ 218 h 317"/>
                <a:gd name="T8" fmla="*/ 66 w 491"/>
                <a:gd name="T9" fmla="*/ 262 h 317"/>
                <a:gd name="T10" fmla="*/ 112 w 491"/>
                <a:gd name="T11" fmla="*/ 288 h 317"/>
                <a:gd name="T12" fmla="*/ 160 w 491"/>
                <a:gd name="T13" fmla="*/ 304 h 317"/>
                <a:gd name="T14" fmla="*/ 212 w 491"/>
                <a:gd name="T15" fmla="*/ 313 h 317"/>
                <a:gd name="T16" fmla="*/ 262 w 491"/>
                <a:gd name="T17" fmla="*/ 317 h 317"/>
                <a:gd name="T18" fmla="*/ 308 w 491"/>
                <a:gd name="T19" fmla="*/ 313 h 317"/>
                <a:gd name="T20" fmla="*/ 350 w 491"/>
                <a:gd name="T21" fmla="*/ 304 h 317"/>
                <a:gd name="T22" fmla="*/ 386 w 491"/>
                <a:gd name="T23" fmla="*/ 291 h 317"/>
                <a:gd name="T24" fmla="*/ 422 w 491"/>
                <a:gd name="T25" fmla="*/ 270 h 317"/>
                <a:gd name="T26" fmla="*/ 452 w 491"/>
                <a:gd name="T27" fmla="*/ 231 h 317"/>
                <a:gd name="T28" fmla="*/ 473 w 491"/>
                <a:gd name="T29" fmla="*/ 183 h 317"/>
                <a:gd name="T30" fmla="*/ 484 w 491"/>
                <a:gd name="T31" fmla="*/ 131 h 317"/>
                <a:gd name="T32" fmla="*/ 488 w 491"/>
                <a:gd name="T33" fmla="*/ 82 h 317"/>
                <a:gd name="T34" fmla="*/ 491 w 491"/>
                <a:gd name="T35" fmla="*/ 24 h 317"/>
                <a:gd name="T36" fmla="*/ 451 w 491"/>
                <a:gd name="T37" fmla="*/ 6 h 317"/>
                <a:gd name="T38" fmla="*/ 455 w 491"/>
                <a:gd name="T39" fmla="*/ 88 h 317"/>
                <a:gd name="T40" fmla="*/ 445 w 491"/>
                <a:gd name="T41" fmla="*/ 173 h 317"/>
                <a:gd name="T42" fmla="*/ 421 w 491"/>
                <a:gd name="T43" fmla="*/ 206 h 317"/>
                <a:gd name="T44" fmla="*/ 386 w 491"/>
                <a:gd name="T45" fmla="*/ 229 h 317"/>
                <a:gd name="T46" fmla="*/ 343 w 491"/>
                <a:gd name="T47" fmla="*/ 241 h 317"/>
                <a:gd name="T48" fmla="*/ 297 w 491"/>
                <a:gd name="T49" fmla="*/ 244 h 317"/>
                <a:gd name="T50" fmla="*/ 248 w 491"/>
                <a:gd name="T51" fmla="*/ 238 h 317"/>
                <a:gd name="T52" fmla="*/ 199 w 491"/>
                <a:gd name="T53" fmla="*/ 225 h 317"/>
                <a:gd name="T54" fmla="*/ 152 w 491"/>
                <a:gd name="T55" fmla="*/ 206 h 317"/>
                <a:gd name="T56" fmla="*/ 113 w 491"/>
                <a:gd name="T57" fmla="*/ 183 h 317"/>
                <a:gd name="T58" fmla="*/ 89 w 491"/>
                <a:gd name="T59" fmla="*/ 151 h 317"/>
                <a:gd name="T60" fmla="*/ 75 w 491"/>
                <a:gd name="T61" fmla="*/ 115 h 317"/>
                <a:gd name="T62" fmla="*/ 66 w 491"/>
                <a:gd name="T63" fmla="*/ 81 h 317"/>
                <a:gd name="T64" fmla="*/ 62 w 491"/>
                <a:gd name="T65" fmla="*/ 49 h 3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91"/>
                <a:gd name="T100" fmla="*/ 0 h 317"/>
                <a:gd name="T101" fmla="*/ 491 w 491"/>
                <a:gd name="T102" fmla="*/ 317 h 31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91" h="317">
                  <a:moveTo>
                    <a:pt x="5" y="50"/>
                  </a:moveTo>
                  <a:lnTo>
                    <a:pt x="1" y="70"/>
                  </a:lnTo>
                  <a:lnTo>
                    <a:pt x="0" y="92"/>
                  </a:lnTo>
                  <a:lnTo>
                    <a:pt x="0" y="115"/>
                  </a:lnTo>
                  <a:lnTo>
                    <a:pt x="1" y="140"/>
                  </a:lnTo>
                  <a:lnTo>
                    <a:pt x="7" y="166"/>
                  </a:lnTo>
                  <a:lnTo>
                    <a:pt x="15" y="192"/>
                  </a:lnTo>
                  <a:lnTo>
                    <a:pt x="27" y="218"/>
                  </a:lnTo>
                  <a:lnTo>
                    <a:pt x="44" y="244"/>
                  </a:lnTo>
                  <a:lnTo>
                    <a:pt x="66" y="262"/>
                  </a:lnTo>
                  <a:lnTo>
                    <a:pt x="89" y="277"/>
                  </a:lnTo>
                  <a:lnTo>
                    <a:pt x="112" y="288"/>
                  </a:lnTo>
                  <a:lnTo>
                    <a:pt x="135" y="297"/>
                  </a:lnTo>
                  <a:lnTo>
                    <a:pt x="160" y="304"/>
                  </a:lnTo>
                  <a:lnTo>
                    <a:pt x="186" y="308"/>
                  </a:lnTo>
                  <a:lnTo>
                    <a:pt x="212" y="313"/>
                  </a:lnTo>
                  <a:lnTo>
                    <a:pt x="239" y="316"/>
                  </a:lnTo>
                  <a:lnTo>
                    <a:pt x="262" y="317"/>
                  </a:lnTo>
                  <a:lnTo>
                    <a:pt x="287" y="316"/>
                  </a:lnTo>
                  <a:lnTo>
                    <a:pt x="308" y="313"/>
                  </a:lnTo>
                  <a:lnTo>
                    <a:pt x="330" y="310"/>
                  </a:lnTo>
                  <a:lnTo>
                    <a:pt x="350" y="304"/>
                  </a:lnTo>
                  <a:lnTo>
                    <a:pt x="370" y="298"/>
                  </a:lnTo>
                  <a:lnTo>
                    <a:pt x="386" y="291"/>
                  </a:lnTo>
                  <a:lnTo>
                    <a:pt x="402" y="284"/>
                  </a:lnTo>
                  <a:lnTo>
                    <a:pt x="422" y="270"/>
                  </a:lnTo>
                  <a:lnTo>
                    <a:pt x="438" y="252"/>
                  </a:lnTo>
                  <a:lnTo>
                    <a:pt x="452" y="231"/>
                  </a:lnTo>
                  <a:lnTo>
                    <a:pt x="464" y="207"/>
                  </a:lnTo>
                  <a:lnTo>
                    <a:pt x="473" y="183"/>
                  </a:lnTo>
                  <a:lnTo>
                    <a:pt x="478" y="157"/>
                  </a:lnTo>
                  <a:lnTo>
                    <a:pt x="484" y="131"/>
                  </a:lnTo>
                  <a:lnTo>
                    <a:pt x="487" y="105"/>
                  </a:lnTo>
                  <a:lnTo>
                    <a:pt x="488" y="82"/>
                  </a:lnTo>
                  <a:lnTo>
                    <a:pt x="491" y="53"/>
                  </a:lnTo>
                  <a:lnTo>
                    <a:pt x="491" y="24"/>
                  </a:lnTo>
                  <a:lnTo>
                    <a:pt x="491" y="0"/>
                  </a:lnTo>
                  <a:lnTo>
                    <a:pt x="451" y="6"/>
                  </a:lnTo>
                  <a:lnTo>
                    <a:pt x="454" y="44"/>
                  </a:lnTo>
                  <a:lnTo>
                    <a:pt x="455" y="88"/>
                  </a:lnTo>
                  <a:lnTo>
                    <a:pt x="452" y="132"/>
                  </a:lnTo>
                  <a:lnTo>
                    <a:pt x="445" y="173"/>
                  </a:lnTo>
                  <a:lnTo>
                    <a:pt x="434" y="192"/>
                  </a:lnTo>
                  <a:lnTo>
                    <a:pt x="421" y="206"/>
                  </a:lnTo>
                  <a:lnTo>
                    <a:pt x="403" y="219"/>
                  </a:lnTo>
                  <a:lnTo>
                    <a:pt x="386" y="229"/>
                  </a:lnTo>
                  <a:lnTo>
                    <a:pt x="364" y="236"/>
                  </a:lnTo>
                  <a:lnTo>
                    <a:pt x="343" y="241"/>
                  </a:lnTo>
                  <a:lnTo>
                    <a:pt x="320" y="244"/>
                  </a:lnTo>
                  <a:lnTo>
                    <a:pt x="297" y="244"/>
                  </a:lnTo>
                  <a:lnTo>
                    <a:pt x="272" y="242"/>
                  </a:lnTo>
                  <a:lnTo>
                    <a:pt x="248" y="238"/>
                  </a:lnTo>
                  <a:lnTo>
                    <a:pt x="223" y="232"/>
                  </a:lnTo>
                  <a:lnTo>
                    <a:pt x="199" y="225"/>
                  </a:lnTo>
                  <a:lnTo>
                    <a:pt x="176" y="216"/>
                  </a:lnTo>
                  <a:lnTo>
                    <a:pt x="152" y="206"/>
                  </a:lnTo>
                  <a:lnTo>
                    <a:pt x="132" y="194"/>
                  </a:lnTo>
                  <a:lnTo>
                    <a:pt x="113" y="183"/>
                  </a:lnTo>
                  <a:lnTo>
                    <a:pt x="101" y="167"/>
                  </a:lnTo>
                  <a:lnTo>
                    <a:pt x="89" y="151"/>
                  </a:lnTo>
                  <a:lnTo>
                    <a:pt x="80" y="134"/>
                  </a:lnTo>
                  <a:lnTo>
                    <a:pt x="75" y="115"/>
                  </a:lnTo>
                  <a:lnTo>
                    <a:pt x="69" y="98"/>
                  </a:lnTo>
                  <a:lnTo>
                    <a:pt x="66" y="81"/>
                  </a:lnTo>
                  <a:lnTo>
                    <a:pt x="63" y="63"/>
                  </a:lnTo>
                  <a:lnTo>
                    <a:pt x="62" y="49"/>
                  </a:lnTo>
                  <a:lnTo>
                    <a:pt x="5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2428860" y="3000372"/>
            <a:ext cx="714380" cy="25717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r>
              <a:rPr lang="ru-RU" sz="2800" dirty="0">
                <a:latin typeface="Calibri" pitchFamily="34" charset="0"/>
                <a:cs typeface="Arial" pitchFamily="34" charset="0"/>
              </a:rPr>
              <a:t>   Хлорофилл</a:t>
            </a:r>
          </a:p>
          <a:p>
            <a:pPr>
              <a:spcAft>
                <a:spcPts val="1000"/>
              </a:spcAft>
              <a:defRPr/>
            </a:pPr>
            <a:endParaRPr lang="ru-RU" sz="2800" dirty="0">
              <a:latin typeface="Times New Roman" pitchFamily="18" charset="0"/>
              <a:cs typeface="Arial" pitchFamily="34" charset="0"/>
            </a:endParaRPr>
          </a:p>
          <a:p>
            <a:pPr>
              <a:defRPr/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285750" y="4143375"/>
            <a:ext cx="2143125" cy="7858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74" name="TextBox 21"/>
          <p:cNvSpPr txBox="1">
            <a:spLocks noChangeArrowheads="1"/>
          </p:cNvSpPr>
          <p:nvPr/>
        </p:nvSpPr>
        <p:spPr bwMode="auto">
          <a:xfrm>
            <a:off x="500063" y="4357688"/>
            <a:ext cx="17859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/>
              <a:t>Углекислый газ</a:t>
            </a:r>
          </a:p>
        </p:txBody>
      </p:sp>
      <p:sp>
        <p:nvSpPr>
          <p:cNvPr id="23" name="Стрелка вправо 22"/>
          <p:cNvSpPr/>
          <p:nvPr/>
        </p:nvSpPr>
        <p:spPr>
          <a:xfrm>
            <a:off x="357188" y="3000375"/>
            <a:ext cx="1285875" cy="714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76" name="TextBox 23"/>
          <p:cNvSpPr txBox="1">
            <a:spLocks noChangeArrowheads="1"/>
          </p:cNvSpPr>
          <p:nvPr/>
        </p:nvSpPr>
        <p:spPr bwMode="auto">
          <a:xfrm>
            <a:off x="428625" y="3143250"/>
            <a:ext cx="928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вода</a:t>
            </a:r>
          </a:p>
        </p:txBody>
      </p:sp>
      <p:sp>
        <p:nvSpPr>
          <p:cNvPr id="25" name="Стрелка вниз 24"/>
          <p:cNvSpPr/>
          <p:nvPr/>
        </p:nvSpPr>
        <p:spPr>
          <a:xfrm>
            <a:off x="2643188" y="1571625"/>
            <a:ext cx="642937" cy="1214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714625" y="1714500"/>
            <a:ext cx="461963" cy="785813"/>
          </a:xfrm>
          <a:prstGeom prst="rect">
            <a:avLst/>
          </a:prstGeom>
          <a:noFill/>
        </p:spPr>
        <p:txBody>
          <a:bodyPr vert="vert">
            <a:spAutoFit/>
          </a:bodyPr>
          <a:lstStyle/>
          <a:p>
            <a:pPr>
              <a:defRPr/>
            </a:pPr>
            <a:r>
              <a:rPr lang="ru-RU" dirty="0"/>
              <a:t>свет</a:t>
            </a:r>
          </a:p>
        </p:txBody>
      </p:sp>
      <p:sp>
        <p:nvSpPr>
          <p:cNvPr id="28" name="Стрелка вправо 27"/>
          <p:cNvSpPr/>
          <p:nvPr/>
        </p:nvSpPr>
        <p:spPr>
          <a:xfrm>
            <a:off x="3500438" y="3500438"/>
            <a:ext cx="1714500" cy="857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80" name="TextBox 28"/>
          <p:cNvSpPr txBox="1">
            <a:spLocks noChangeArrowheads="1"/>
          </p:cNvSpPr>
          <p:nvPr/>
        </p:nvSpPr>
        <p:spPr bwMode="auto">
          <a:xfrm>
            <a:off x="3643313" y="3714750"/>
            <a:ext cx="1500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фотосинтез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286375" y="2786063"/>
            <a:ext cx="2000250" cy="2000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" name="Плюс 30"/>
          <p:cNvSpPr/>
          <p:nvPr/>
        </p:nvSpPr>
        <p:spPr>
          <a:xfrm>
            <a:off x="7358063" y="3500438"/>
            <a:ext cx="571500" cy="5715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8001000" y="2786063"/>
            <a:ext cx="857250" cy="1857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84" name="TextBox 32"/>
          <p:cNvSpPr txBox="1">
            <a:spLocks noChangeArrowheads="1"/>
          </p:cNvSpPr>
          <p:nvPr/>
        </p:nvSpPr>
        <p:spPr bwMode="auto">
          <a:xfrm>
            <a:off x="5286375" y="2928938"/>
            <a:ext cx="1785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Питательное органическое вещество растений.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072462" y="3000372"/>
            <a:ext cx="553998" cy="1500198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ru-RU" sz="2400" dirty="0"/>
              <a:t>кислород</a:t>
            </a:r>
          </a:p>
        </p:txBody>
      </p:sp>
      <p:sp>
        <p:nvSpPr>
          <p:cNvPr id="36" name="Круговая стрелка 35"/>
          <p:cNvSpPr/>
          <p:nvPr/>
        </p:nvSpPr>
        <p:spPr>
          <a:xfrm rot="10800000">
            <a:off x="3286125" y="3929063"/>
            <a:ext cx="2428875" cy="17145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21" grpId="0" animBg="1"/>
      <p:bldP spid="7174" grpId="0"/>
      <p:bldP spid="23" grpId="0" animBg="1"/>
      <p:bldP spid="7176" grpId="0"/>
      <p:bldP spid="25" grpId="0" animBg="1"/>
      <p:bldP spid="28" grpId="0" animBg="1"/>
      <p:bldP spid="7180" grpId="0"/>
      <p:bldP spid="30" grpId="0" animBg="1"/>
      <p:bldP spid="31" grpId="0" animBg="1"/>
      <p:bldP spid="32" grpId="0" animBg="1"/>
      <p:bldP spid="7184" grpId="0"/>
      <p:bldP spid="34" grpId="0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5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1071562"/>
          </a:xfrm>
        </p:spPr>
        <p:txBody>
          <a:bodyPr/>
          <a:lstStyle/>
          <a:p>
            <a:pPr algn="ctr"/>
            <a:r>
              <a:rPr lang="ru-RU" sz="3600" smtClean="0"/>
              <a:t>Схема полового размножения.</a:t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8195" name="Содержимое 6"/>
          <p:cNvSpPr>
            <a:spLocks noGrp="1"/>
          </p:cNvSpPr>
          <p:nvPr>
            <p:ph idx="1"/>
          </p:nvPr>
        </p:nvSpPr>
        <p:spPr>
          <a:xfrm>
            <a:off x="285750" y="1357313"/>
            <a:ext cx="8229600" cy="50006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785813" y="2357438"/>
            <a:ext cx="1857375" cy="1214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197" name="TextBox 8"/>
          <p:cNvSpPr txBox="1">
            <a:spLocks noChangeArrowheads="1"/>
          </p:cNvSpPr>
          <p:nvPr/>
        </p:nvSpPr>
        <p:spPr bwMode="auto">
          <a:xfrm>
            <a:off x="785813" y="2357438"/>
            <a:ext cx="1857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Мужская половая              </a:t>
            </a:r>
          </a:p>
          <a:p>
            <a:r>
              <a:rPr lang="ru-RU"/>
              <a:t> клетка- </a:t>
            </a:r>
            <a:r>
              <a:rPr lang="ru-RU" i="1"/>
              <a:t>сперматозоид.</a:t>
            </a: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57250" y="4143375"/>
            <a:ext cx="1714500" cy="1714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199" name="TextBox 10"/>
          <p:cNvSpPr txBox="1">
            <a:spLocks noChangeArrowheads="1"/>
          </p:cNvSpPr>
          <p:nvPr/>
        </p:nvSpPr>
        <p:spPr bwMode="auto">
          <a:xfrm>
            <a:off x="1000125" y="4286250"/>
            <a:ext cx="1500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Женская половая клетка- </a:t>
            </a:r>
            <a:r>
              <a:rPr lang="ru-RU" i="1"/>
              <a:t>яйцеклетка</a:t>
            </a:r>
            <a:endParaRPr lang="ru-RU"/>
          </a:p>
        </p:txBody>
      </p:sp>
      <p:sp>
        <p:nvSpPr>
          <p:cNvPr id="12" name="Трапеция 11"/>
          <p:cNvSpPr/>
          <p:nvPr/>
        </p:nvSpPr>
        <p:spPr>
          <a:xfrm rot="10800000">
            <a:off x="3429000" y="2857500"/>
            <a:ext cx="1928813" cy="1143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201" name="TextBox 12"/>
          <p:cNvSpPr txBox="1">
            <a:spLocks noChangeArrowheads="1"/>
          </p:cNvSpPr>
          <p:nvPr/>
        </p:nvSpPr>
        <p:spPr bwMode="auto">
          <a:xfrm>
            <a:off x="3643313" y="3143250"/>
            <a:ext cx="1500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зигота</a:t>
            </a:r>
          </a:p>
        </p:txBody>
      </p:sp>
      <p:sp>
        <p:nvSpPr>
          <p:cNvPr id="14" name="Трапеция 13"/>
          <p:cNvSpPr/>
          <p:nvPr/>
        </p:nvSpPr>
        <p:spPr>
          <a:xfrm>
            <a:off x="6572250" y="2857500"/>
            <a:ext cx="1714500" cy="107156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203" name="TextBox 14"/>
          <p:cNvSpPr txBox="1">
            <a:spLocks noChangeArrowheads="1"/>
          </p:cNvSpPr>
          <p:nvPr/>
        </p:nvSpPr>
        <p:spPr bwMode="auto">
          <a:xfrm>
            <a:off x="6643688" y="328612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зародыш</a:t>
            </a:r>
          </a:p>
        </p:txBody>
      </p:sp>
      <p:sp>
        <p:nvSpPr>
          <p:cNvPr id="16" name="Стрелка вправо 15"/>
          <p:cNvSpPr/>
          <p:nvPr/>
        </p:nvSpPr>
        <p:spPr>
          <a:xfrm>
            <a:off x="5500688" y="3071813"/>
            <a:ext cx="1071562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право 20"/>
          <p:cNvSpPr/>
          <p:nvPr/>
        </p:nvSpPr>
        <p:spPr>
          <a:xfrm rot="3027258">
            <a:off x="2687638" y="3059113"/>
            <a:ext cx="936625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 rot="18235322">
            <a:off x="2620962" y="3886201"/>
            <a:ext cx="1103313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" grpId="0" animBg="1"/>
      <p:bldP spid="8197" grpId="0"/>
      <p:bldP spid="10" grpId="0" animBg="1"/>
      <p:bldP spid="8199" grpId="0"/>
      <p:bldP spid="12" grpId="0" animBg="1"/>
      <p:bldP spid="8201" grpId="0"/>
      <p:bldP spid="14" grpId="0" animBg="1"/>
      <p:bldP spid="8203" grpId="0"/>
      <p:bldP spid="16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09588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Определите типы опыления</a:t>
            </a:r>
          </a:p>
        </p:txBody>
      </p:sp>
      <p:pic>
        <p:nvPicPr>
          <p:cNvPr id="8196" name="Picture 4" descr="C:\Users\Оля\Desktop\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2714625"/>
            <a:ext cx="1889125" cy="2286000"/>
          </a:xfrm>
        </p:spPr>
      </p:pic>
      <p:sp>
        <p:nvSpPr>
          <p:cNvPr id="5" name="Выгнутая вверх стрелка 4"/>
          <p:cNvSpPr/>
          <p:nvPr/>
        </p:nvSpPr>
        <p:spPr>
          <a:xfrm rot="19934784">
            <a:off x="1246188" y="2465388"/>
            <a:ext cx="611187" cy="593725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Выгнутая вниз стрелка 5"/>
          <p:cNvSpPr/>
          <p:nvPr/>
        </p:nvSpPr>
        <p:spPr>
          <a:xfrm rot="13426658">
            <a:off x="1874838" y="2566988"/>
            <a:ext cx="846137" cy="595312"/>
          </a:xfrm>
          <a:prstGeom prst="curvedUpArrow">
            <a:avLst>
              <a:gd name="adj1" fmla="val 15486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9" name="Picture 7" descr="C:\Users\Оля\Desktop\biol1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5" y="1785938"/>
            <a:ext cx="55721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4313" y="5500688"/>
            <a:ext cx="2786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самоопыление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071938" y="4929188"/>
            <a:ext cx="5072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перекрёстное опыление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5" grpId="0" animBg="1"/>
      <p:bldP spid="6" grpId="0" animBg="1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14314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Задание: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-найти в тексте </a:t>
            </a:r>
            <a:r>
              <a:rPr lang="ru-RU" sz="2400" b="1" dirty="0" smtClean="0">
                <a:ln>
                  <a:solidFill>
                    <a:schemeClr val="tx2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изменения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организмов или окружающей среды  заданные ключевыми словосочетаниями;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sz="24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оставьте схемы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которые будут связывать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изменения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покрытосеменных  или окружающей среды  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929089"/>
          </a:xfrm>
        </p:spPr>
        <p:txBody>
          <a:bodyPr/>
          <a:lstStyle/>
          <a:p>
            <a:r>
              <a:rPr lang="ru-RU" sz="2400" dirty="0" smtClean="0"/>
              <a:t>1 группа работает со словосочетанием - </a:t>
            </a:r>
            <a:r>
              <a:rPr lang="ru-RU" sz="2400" b="1" dirty="0" smtClean="0"/>
              <a:t>развитие птиц и насекомых;</a:t>
            </a:r>
            <a:endParaRPr lang="ru-RU" sz="2400" dirty="0" smtClean="0"/>
          </a:p>
          <a:p>
            <a:r>
              <a:rPr lang="ru-RU" sz="2400" dirty="0" smtClean="0"/>
              <a:t>2 группа со словосочетанием - </a:t>
            </a:r>
            <a:r>
              <a:rPr lang="ru-RU" sz="2400" b="1" dirty="0" smtClean="0"/>
              <a:t>внутреннее изменение организма (фотосинтез);</a:t>
            </a:r>
          </a:p>
          <a:p>
            <a:r>
              <a:rPr lang="ru-RU" sz="2400" dirty="0" smtClean="0"/>
              <a:t>3 группа со словосочетанием - </a:t>
            </a:r>
            <a:r>
              <a:rPr lang="ru-RU" sz="2400" b="1" dirty="0" smtClean="0"/>
              <a:t>половое размножение;</a:t>
            </a:r>
          </a:p>
          <a:p>
            <a:r>
              <a:rPr lang="ru-RU" sz="2400" dirty="0" smtClean="0"/>
              <a:t>4 группа со </a:t>
            </a:r>
            <a:r>
              <a:rPr lang="ru-RU" sz="2400" dirty="0" err="1" smtClean="0"/>
              <a:t>словосочетанием-</a:t>
            </a:r>
            <a:r>
              <a:rPr lang="ru-RU" sz="2400" b="1" dirty="0" err="1" smtClean="0"/>
              <a:t>созревание</a:t>
            </a:r>
            <a:r>
              <a:rPr lang="ru-RU" sz="2400" b="1" dirty="0" smtClean="0"/>
              <a:t> зародыша внутри плода.</a:t>
            </a:r>
            <a:endParaRPr lang="ru-RU" sz="2400" dirty="0" smtClean="0"/>
          </a:p>
          <a:p>
            <a:pPr lvl="0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-Проговорить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объяснение к схеме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-Выставить друг другу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оценки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в оценочный лист.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122471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dirty="0" smtClean="0"/>
              <a:t>Для проверки правильности выполнения 1 работы каждой группе нужно выбрать лепесток, соответсвующий данному вам ключевому словосочетанию.</a:t>
            </a:r>
            <a:endParaRPr lang="ru-RU" sz="2400" dirty="0"/>
          </a:p>
        </p:txBody>
      </p:sp>
      <p:sp>
        <p:nvSpPr>
          <p:cNvPr id="11" name="Овал 10"/>
          <p:cNvSpPr/>
          <p:nvPr/>
        </p:nvSpPr>
        <p:spPr>
          <a:xfrm>
            <a:off x="3143239" y="1357297"/>
            <a:ext cx="1357322" cy="285752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перенос  семян; занятые больше территории</a:t>
            </a:r>
          </a:p>
        </p:txBody>
      </p:sp>
      <p:sp>
        <p:nvSpPr>
          <p:cNvPr id="14" name="Овал 13"/>
          <p:cNvSpPr/>
          <p:nvPr/>
        </p:nvSpPr>
        <p:spPr>
          <a:xfrm rot="156156">
            <a:off x="523875" y="3573463"/>
            <a:ext cx="3232150" cy="114141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3786190"/>
            <a:ext cx="34750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>
                <a:cs typeface="Times New Roman" pitchFamily="18" charset="0"/>
              </a:rPr>
              <a:t>разнообразие организмов;</a:t>
            </a:r>
          </a:p>
          <a:p>
            <a:pPr eaLnBrk="0" hangingPunct="0"/>
            <a:r>
              <a:rPr lang="ru-RU">
                <a:cs typeface="Times New Roman" pitchFamily="18" charset="0"/>
              </a:rPr>
              <a:t> повышение выживаемости</a:t>
            </a:r>
            <a:r>
              <a:rPr lang="ru-RU"/>
              <a:t> </a:t>
            </a:r>
          </a:p>
        </p:txBody>
      </p:sp>
      <p:sp>
        <p:nvSpPr>
          <p:cNvPr id="18" name="Овал 17"/>
          <p:cNvSpPr/>
          <p:nvPr/>
        </p:nvSpPr>
        <p:spPr>
          <a:xfrm>
            <a:off x="3143239" y="4214793"/>
            <a:ext cx="1566245" cy="264320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защищенность, результат ;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повышение численности организмов</a:t>
            </a:r>
          </a:p>
        </p:txBody>
      </p:sp>
      <p:sp>
        <p:nvSpPr>
          <p:cNvPr id="19" name="Овал 18"/>
          <p:cNvSpPr/>
          <p:nvPr/>
        </p:nvSpPr>
        <p:spPr>
          <a:xfrm>
            <a:off x="4143375" y="3500438"/>
            <a:ext cx="3357563" cy="12144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571875" y="3857625"/>
            <a:ext cx="642938" cy="714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429124" y="3643314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фотосинтез интенсивнее</a:t>
            </a:r>
          </a:p>
          <a:p>
            <a:pPr>
              <a:buFontTx/>
              <a:buChar char="-"/>
            </a:pPr>
            <a:r>
              <a:rPr lang="ru-RU" dirty="0" smtClean="0"/>
              <a:t>большее количество        органических веществ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026" grpId="0"/>
      <p:bldP spid="18" grpId="0" animBg="1"/>
      <p:bldP spid="19" grpId="0" animBg="1"/>
      <p:bldP spid="10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490538"/>
          </a:xfrm>
        </p:spPr>
        <p:txBody>
          <a:bodyPr/>
          <a:lstStyle/>
          <a:p>
            <a:pPr algn="ctr"/>
            <a:r>
              <a:rPr lang="ru-RU" sz="4000" smtClean="0"/>
              <a:t>Рефлексия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88" y="1285875"/>
            <a:ext cx="8329612" cy="10001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200" smtClean="0">
                <a:latin typeface="Arial" charset="0"/>
                <a:cs typeface="Arial" charset="0"/>
              </a:rPr>
              <a:t>1) С каким настроением работал на уроке?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88" y="2214563"/>
            <a:ext cx="878681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>
                <a:cs typeface="Times New Roman" pitchFamily="18" charset="0"/>
              </a:rPr>
              <a:t>2) На сколько комфортно работалось в группе? </a:t>
            </a:r>
          </a:p>
          <a:p>
            <a:r>
              <a:rPr lang="ru-RU" sz="3200">
                <a:cs typeface="Times New Roman" pitchFamily="18" charset="0"/>
              </a:rPr>
              <a:t>( Я помогал товарищам, они помогали мне, что больше?)</a:t>
            </a:r>
            <a:endParaRPr lang="ru-RU" sz="320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57188" y="4286250"/>
            <a:ext cx="76438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>
                <a:cs typeface="Times New Roman" pitchFamily="18" charset="0"/>
              </a:rPr>
              <a:t>3) Достиг ли цели учения?</a:t>
            </a:r>
          </a:p>
          <a:p>
            <a:r>
              <a:rPr lang="ru-RU" sz="3200">
                <a:cs typeface="Times New Roman" pitchFamily="18" charset="0"/>
              </a:rPr>
              <a:t> В чем затруднялся? </a:t>
            </a:r>
          </a:p>
          <a:p>
            <a:r>
              <a:rPr lang="ru-RU" sz="3200">
                <a:cs typeface="Times New Roman" pitchFamily="18" charset="0"/>
              </a:rPr>
              <a:t>Как преодолеть затруднения?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20481" grpId="0"/>
      <p:bldP spid="2048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244</TotalTime>
  <Words>246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Распространение цветковых</vt:lpstr>
      <vt:lpstr>А правда ли то, что… </vt:lpstr>
      <vt:lpstr>     Схема процесса фотосинтеза. </vt:lpstr>
      <vt:lpstr>Схема полового размножения. </vt:lpstr>
      <vt:lpstr>Определите типы опыления</vt:lpstr>
      <vt:lpstr>Задание: -найти в тексте изменения организмов или окружающей среды  заданные ключевыми словосочетаниями; -составьте схемы, которые будут связывать  изменения покрытосеменных  или окружающей среды   </vt:lpstr>
      <vt:lpstr>Для проверки правильности выполнения 1 работы каждой группе нужно выбрать лепесток, соответсвующий данному вам ключевому словосочетанию.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Дом</cp:lastModifiedBy>
  <cp:revision>48</cp:revision>
  <dcterms:created xsi:type="dcterms:W3CDTF">2011-06-10T11:40:40Z</dcterms:created>
  <dcterms:modified xsi:type="dcterms:W3CDTF">2016-03-03T06:17:08Z</dcterms:modified>
</cp:coreProperties>
</file>