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0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6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8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69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75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61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21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9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5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9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8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7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6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4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5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7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F523F6-C385-428D-9946-58328696F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189BA0-53A4-4FCF-9521-5610E6207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365" y="1539979"/>
            <a:ext cx="70889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Воображение,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как основа творческой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личности ребенка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0694" y="4472749"/>
            <a:ext cx="54417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Педагог-психолог: Журавлева И. С.</a:t>
            </a:r>
            <a:endParaRPr lang="ru-RU" sz="2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269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520" y="170688"/>
            <a:ext cx="7765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делать, чтобы развивать воображение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младшего дошкольного возраста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" y="1231392"/>
            <a:ext cx="9167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Рассказываем сказки;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Придумываем истории;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 за людьми;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ролевые игры;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Устраиваем представление кукольного театра;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Приобщаем к прекрасному;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Сочиняем стихи;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развивающие наборы;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поделки.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trony.ru/wp-content/uploads/0034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9062" cy="39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ervenets.com/wp-content/uploads/2016/05/levsha-ili-pravsha.jpg.pagespeed.ce.Rah_vsIA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62" y="2682239"/>
            <a:ext cx="5942938" cy="41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24344" y="664411"/>
            <a:ext cx="4448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Развитие воображения у детей</a:t>
            </a:r>
          </a:p>
          <a:p>
            <a:pPr algn="ctr"/>
            <a:r>
              <a:rPr lang="ru-RU" sz="2400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старшего дошкольного возраста</a:t>
            </a:r>
            <a:endParaRPr lang="ru-RU" sz="24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06240"/>
            <a:ext cx="64968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ребенка старшего дошкольного возраста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еленаправленно. Ребенок творческую деятельность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на основании своего замысла.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деятельности, в которых ребенок может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развивать воображение: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136" y="512064"/>
            <a:ext cx="110412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упражнения и игры для развития творческого воображения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старшего дошкольного возраста: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наоборот;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Фантастическое животное;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сказка;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Гномик;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 применение;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 рисунок;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 себе;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Вообрази себе;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etki.co.il/images/upbringing/detskoe_voobraz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15896" cy="44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6495" y="76636"/>
            <a:ext cx="6181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воображения способствуют: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незавершенности;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и даже поощрение множества вопросов;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независимости, самостоятельных разработок;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внимание к ребёнку со стороны взрослых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cinemaschool.by/wp-content/uploads/2016/02/ladoni-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97" y="2986975"/>
            <a:ext cx="6476103" cy="38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458" y="463513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воображения препятствуют</a:t>
            </a: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конформность</a:t>
            </a: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неодобрение воображения;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 </a:t>
            </a:r>
            <a:r>
              <a:rPr lang="ru-RU" sz="2000" b="0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полоролевые</a:t>
            </a: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u="none" strike="noStrike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стереотипы</a:t>
            </a: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игры и обучения;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готовность к изменению точки зрения;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преклонение перед </a:t>
            </a:r>
            <a:r>
              <a:rPr lang="ru-RU" sz="2000" b="0" i="0" u="none" strike="noStrike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авторитетами</a:t>
            </a: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1171" y="34468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Picture 6" descr="http://36.media.tumblr.com/3fa93b6e0330ab15a3b76e5c31d01bf3/tumblr_o24dt0x2Zx1tykev9o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3150" r="10835" b="8056"/>
          <a:stretch/>
        </p:blipFill>
        <p:spPr bwMode="auto">
          <a:xfrm>
            <a:off x="2547256" y="1236576"/>
            <a:ext cx="6683829" cy="47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4696" y="420078"/>
            <a:ext cx="7168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внимание!!!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68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25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izhegorodsky.mos.ru/upload/medialibrary/8c8/xix-moskovskiy-mezhdunarodnyy-salon-izobreteniy-i-innovatsionnykh-tekhnologiy-arkhimed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73" y="512956"/>
            <a:ext cx="9021337" cy="563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7971" y="1045029"/>
            <a:ext cx="12264171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ВООБРАЖЕНИЕ-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спонтанному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возникновению или преднамеренному построению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образов, представлений, идей объектов, которые в опыте в целостном виде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воспринимались или не могут восприниматься посредством органов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чувств;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 создавать образы, представления, идеи и манипулировать ими;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ключевую роль в следующих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процессах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моделирование,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творчество, игра, память.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 смысле, всякий процесс, протекающий «в образах» является воображением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52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calcollege.ru/imaginator/Illusioms/505fef4d9a06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4314" cy="3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5424" y="435429"/>
            <a:ext cx="6762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 – это не только орган, который сохраняет и воспроизводит наш опыт, а также комбинирует, творчески перерабатывает и создаёт из компонентов своего опыта нечто совершенно новое. Творчество делает из человека существо, смотрящее в будущее, которое он созидает, видоизменяя своё настоящее. Творчество, основанное на комбинаторной способности мозга, называют </a:t>
            </a:r>
            <a:r>
              <a:rPr lang="ru-RU" sz="2400" dirty="0" smtClean="0">
                <a:solidFill>
                  <a:srgbClr val="FF0000"/>
                </a:solidFill>
              </a:rPr>
              <a:t>воображением.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mirobaby.com/upload/002/u263/010/0a07914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4" t="-9532" r="1614" b="9532"/>
          <a:stretch/>
        </p:blipFill>
        <p:spPr bwMode="auto">
          <a:xfrm>
            <a:off x="7471532" y="3317648"/>
            <a:ext cx="4720468" cy="35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kursvl.ru/wp-content/uploads/2015/02/1288040828__5241030_10436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" b="13315"/>
          <a:stretch/>
        </p:blipFill>
        <p:spPr bwMode="auto">
          <a:xfrm>
            <a:off x="1534887" y="664028"/>
            <a:ext cx="895894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527" y="452735"/>
            <a:ext cx="103761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Классификация процессов воображения:</a:t>
            </a:r>
            <a:endParaRPr lang="ru-RU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0419" y="1417647"/>
            <a:ext cx="6592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целенаправленности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494315" y="2259449"/>
            <a:ext cx="566057" cy="102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32171" y="2259449"/>
            <a:ext cx="566057" cy="102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88796" y="3478177"/>
            <a:ext cx="262469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Активное</a:t>
            </a:r>
          </a:p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(произвольное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деятельное</a:t>
            </a:r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256" y="3478177"/>
            <a:ext cx="4310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Пассивное</a:t>
            </a:r>
          </a:p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(непроизвольное, </a:t>
            </a:r>
          </a:p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созерцательное)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75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901" y="580974"/>
            <a:ext cx="103452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признаку самостоятельности и оригинальности: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53245" y="1405053"/>
            <a:ext cx="490652" cy="869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46306" y="1405052"/>
            <a:ext cx="490654" cy="869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0840" y="2274847"/>
            <a:ext cx="28554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Воссоздающее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4502" y="2274847"/>
            <a:ext cx="2214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Творческое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2294" y="3406251"/>
            <a:ext cx="5824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волевых усилий: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898209" y="4052582"/>
            <a:ext cx="490652" cy="869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16294" y="4052582"/>
            <a:ext cx="490652" cy="869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87275" y="5032099"/>
            <a:ext cx="33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Преднамеренное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5216" y="5032100"/>
            <a:ext cx="3759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Непреднамеренное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26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82708" y="248519"/>
            <a:ext cx="7192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Приемы воображения: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8421" y="1379249"/>
            <a:ext cx="62179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агглютинация 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гиперболизация 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замещение;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концентрирование (концентрирующая интеграция)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комплексирование;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миниатюризация 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расчленение и элиминация;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 (эвристическая трансдукция);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перестановка;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регенерация;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придание сходства;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противопоставление;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реинтеграция</a:t>
            </a: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схематизация;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типизация;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трансформация.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2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i/izo/Risovanie-netraditsionnoj-tekhnikoj/0004-007-Risovanie-palchik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3392" cy="43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ama-smart.ru/wp-content/uploads/2014/04/120321-425x282-Play_thera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92" y="2596896"/>
            <a:ext cx="6388608" cy="42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97267" y="825186"/>
            <a:ext cx="50008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воображения 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самых маленьких</a:t>
            </a:r>
            <a:endParaRPr lang="ru-RU" sz="3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29554"/>
            <a:ext cx="55525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Крохи, у которых хорошо развито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вырастут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личностями творческими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неординарными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смогут легко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приспособиться к миру, обществу, в котором они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живут.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321</TotalTime>
  <Words>335</Words>
  <Application>Microsoft Office PowerPoint</Application>
  <PresentationFormat>Широкоэкранный</PresentationFormat>
  <Paragraphs>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COMP-03</dc:creator>
  <cp:lastModifiedBy>COMP-03</cp:lastModifiedBy>
  <cp:revision>23</cp:revision>
  <dcterms:created xsi:type="dcterms:W3CDTF">2016-10-25T05:23:40Z</dcterms:created>
  <dcterms:modified xsi:type="dcterms:W3CDTF">2016-10-25T10:46:23Z</dcterms:modified>
</cp:coreProperties>
</file>