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7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razys.info/files/i/2009.9.1/1251793179_1248160603_vitamin.jp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857892"/>
            <a:ext cx="8410604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Окружающий мир тема: О Витаминах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 «А» класс Кл. руководитель: Ожегова Л.Н.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928670"/>
            <a:ext cx="4996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Витамины в нашей жизни</a:t>
            </a:r>
            <a:endParaRPr lang="ru-RU" sz="54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7488237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rPr>
              <a:t>Витамины играют важнейшую роль в поддержании иммунитета, т.е. они делают наш организм более устойчивым к болезням.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Ожеговы\Desktop\витамины\SDC13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394472" cy="4525963"/>
          </a:xfrm>
          <a:prstGeom prst="rect">
            <a:avLst/>
          </a:prstGeom>
          <a:noFill/>
        </p:spPr>
      </p:pic>
      <p:pic>
        <p:nvPicPr>
          <p:cNvPr id="9219" name="Picture 3" descr="C:\Users\Ожеговы\Desktop\витамины\SDC1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5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Составили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полезное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8686800" cy="471490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214422"/>
            <a:ext cx="848042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Ожеговы\Desktop\витамины\SDC13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928670"/>
            <a:ext cx="4933912" cy="3700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2572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Вывод: Витамины – вещества,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необходимые для здоровья.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6" name="Picture 2" descr="C:\Users\Ожеговы\Desktop\витамины\SDC13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C:\Users\Ожеговы\Desktop\витамины\SDC13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85992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6643734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это  жизненная необходимость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663257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7">
            <a:hlinkClick r:id="rId3" action="ppaction://program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143108" y="2214554"/>
            <a:ext cx="4884766" cy="4313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ПРОБЛЕМА: </a:t>
            </a:r>
            <a:r>
              <a:rPr lang="ru-RU" b="1" i="1" dirty="0" smtClean="0"/>
              <a:t>Что такое витамины: роскошь или жизненная необходимость?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ГИПОТЕЗА: </a:t>
            </a:r>
            <a:r>
              <a:rPr lang="ru-RU" i="1" dirty="0" smtClean="0"/>
              <a:t>Витамины - не роскошь,     а необходимость для поддержания иммунитета и сохранения здоровья.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980908"/>
            <a:ext cx="3071802" cy="23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6143668" cy="11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571744"/>
            <a:ext cx="450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ВОЛОСАМ НЕОБХОДИМЫ:  А, В</a:t>
            </a:r>
            <a:r>
              <a:rPr lang="ru-RU" b="1" baseline="-25000" dirty="0" smtClean="0"/>
              <a:t>2, В6,Н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ГЛАЗАМ НЕОБХОДИМЫ: А и 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71810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ЗУБАМ НЕОБХОДИМЫ: Е и D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643314"/>
            <a:ext cx="332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НОГТЯМ НЕОБХОДИМЫ: А, D, 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 КОЖУ И ВЕСЬ ОРГАНИЗМ ДЕЙСТВУЮТ: </a:t>
            </a:r>
          </a:p>
          <a:p>
            <a:r>
              <a:rPr lang="ru-RU" b="1" dirty="0" smtClean="0"/>
              <a:t>А, В, В</a:t>
            </a:r>
            <a:r>
              <a:rPr lang="ru-RU" b="1" baseline="-25000" dirty="0" smtClean="0"/>
              <a:t>12</a:t>
            </a:r>
            <a:r>
              <a:rPr lang="ru-RU" b="1" dirty="0" smtClean="0"/>
              <a:t>, Е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32937"/>
            <a:ext cx="4500562" cy="482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rPr>
              <a:t>Витамины</a:t>
            </a:r>
            <a:r>
              <a:rPr lang="ru-RU" sz="1800" dirty="0" smtClean="0"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rPr>
              <a:t> – это такие полезные вещества, которые есть во всех овощах и фруктах. Чтобы хорошо себя чувствовать, быть здоровым и бодрым, человеку каждый день необходимо употреблять и овощи, и фрукты.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жеговы\Desktop\витамины\SDC13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60910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938"/>
            <a:ext cx="91424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rPr>
              <a:t>Витамины способствуют поддержанию защитных сил организма, повышают его устойчивость к действию различных факторов окружающей среды</a:t>
            </a:r>
            <a:r>
              <a:rPr lang="ru-RU" dirty="0" smtClean="0">
                <a:solidFill>
                  <a:srgbClr val="FFFF00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  <a:endParaRPr lang="ru-RU" dirty="0"/>
          </a:p>
        </p:txBody>
      </p:sp>
      <p:pic>
        <p:nvPicPr>
          <p:cNvPr id="10242" name="Picture 2" descr="C:\Users\Ожеговы\Desktop\витамины\SDC13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0694" y="1357298"/>
            <a:ext cx="3394472" cy="4525962"/>
          </a:xfrm>
          <a:prstGeom prst="rect">
            <a:avLst/>
          </a:prstGeom>
          <a:noFill/>
        </p:spPr>
      </p:pic>
      <p:pic>
        <p:nvPicPr>
          <p:cNvPr id="10243" name="Picture 3" descr="C:\Users\Ожеговы\Desktop\витамины\SDC13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763" y="-123825"/>
            <a:ext cx="9407526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Ожеговы\Desktop\витамины\SDC13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1500174"/>
            <a:ext cx="3630824" cy="4841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103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Картофель второй хлеб</a:t>
            </a:r>
            <a:endParaRPr lang="ru-RU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19063"/>
            <a:ext cx="88884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165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Окружающий мир тема: О Витаминах 2 «А» класс Кл. руководитель: Ожегова Л.Н.</vt:lpstr>
      <vt:lpstr>Слайд 2</vt:lpstr>
      <vt:lpstr>Слайд 3</vt:lpstr>
      <vt:lpstr>Витамины – это такие полезные вещества, которые есть во всех овощах и фруктах. Чтобы хорошо себя чувствовать, быть здоровым и бодрым, человеку каждый день необходимо употреблять и овощи, и фрукты.</vt:lpstr>
      <vt:lpstr>Слайд 5</vt:lpstr>
      <vt:lpstr>Витамины способствуют поддержанию защитных сил организма, повышают его устойчивость к действию различных факторов окружающей среды.</vt:lpstr>
      <vt:lpstr>Слайд 7</vt:lpstr>
      <vt:lpstr>Слайд 8</vt:lpstr>
      <vt:lpstr>Слайд 9</vt:lpstr>
      <vt:lpstr> Витамины играют важнейшую роль в поддержании иммунитета, т.е. они делают наш организм более устойчивым к болезням.</vt:lpstr>
      <vt:lpstr>Составили  полезное </vt:lpstr>
      <vt:lpstr>Вывод: Витамины – вещества,  необходимые для здоровья. </vt:lpstr>
      <vt:lpstr>это  жизненная необходимость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Ожеговы</dc:creator>
  <cp:lastModifiedBy>Ожеговы</cp:lastModifiedBy>
  <cp:revision>15</cp:revision>
  <dcterms:created xsi:type="dcterms:W3CDTF">2016-10-03T18:54:08Z</dcterms:created>
  <dcterms:modified xsi:type="dcterms:W3CDTF">2016-11-15T20:56:25Z</dcterms:modified>
</cp:coreProperties>
</file>