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303" r:id="rId2"/>
    <p:sldId id="293" r:id="rId3"/>
    <p:sldId id="259" r:id="rId4"/>
    <p:sldId id="258" r:id="rId5"/>
    <p:sldId id="279" r:id="rId6"/>
    <p:sldId id="261" r:id="rId7"/>
    <p:sldId id="263" r:id="rId8"/>
    <p:sldId id="265" r:id="rId9"/>
    <p:sldId id="282" r:id="rId10"/>
    <p:sldId id="270" r:id="rId11"/>
    <p:sldId id="275" r:id="rId12"/>
    <p:sldId id="291" r:id="rId13"/>
    <p:sldId id="272" r:id="rId14"/>
    <p:sldId id="294" r:id="rId15"/>
    <p:sldId id="295" r:id="rId16"/>
    <p:sldId id="296" r:id="rId17"/>
    <p:sldId id="298" r:id="rId18"/>
    <p:sldId id="266" r:id="rId19"/>
    <p:sldId id="283" r:id="rId20"/>
    <p:sldId id="299" r:id="rId21"/>
    <p:sldId id="260" r:id="rId22"/>
    <p:sldId id="262" r:id="rId23"/>
    <p:sldId id="284" r:id="rId24"/>
    <p:sldId id="285" r:id="rId25"/>
    <p:sldId id="286" r:id="rId26"/>
    <p:sldId id="301" r:id="rId27"/>
    <p:sldId id="300" r:id="rId28"/>
    <p:sldId id="287" r:id="rId29"/>
    <p:sldId id="288" r:id="rId30"/>
    <p:sldId id="289" r:id="rId31"/>
    <p:sldId id="30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99"/>
    <a:srgbClr val="FDFE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290" autoAdjust="0"/>
  </p:normalViewPr>
  <p:slideViewPr>
    <p:cSldViewPr>
      <p:cViewPr>
        <p:scale>
          <a:sx n="66" d="100"/>
          <a:sy n="66" d="100"/>
        </p:scale>
        <p:origin x="-13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rotX val="20"/>
      <c:rotY val="100"/>
      <c:rAngAx val="1"/>
    </c:view3D>
    <c:plotArea>
      <c:layout>
        <c:manualLayout>
          <c:layoutTarget val="inner"/>
          <c:xMode val="edge"/>
          <c:yMode val="edge"/>
          <c:x val="0.15800383487613945"/>
          <c:y val="2.4054060164825853E-2"/>
          <c:w val="0.8168447897336325"/>
          <c:h val="0.45504153854415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Предметы и их части</c:v>
                </c:pt>
                <c:pt idx="1">
                  <c:v>Обобщающие понятия</c:v>
                </c:pt>
                <c:pt idx="2">
                  <c:v>Словообразование</c:v>
                </c:pt>
                <c:pt idx="3">
                  <c:v>Антонимы</c:v>
                </c:pt>
                <c:pt idx="4">
                  <c:v>Синонимы</c:v>
                </c:pt>
                <c:pt idx="5">
                  <c:v>Многозначные слова</c:v>
                </c:pt>
                <c:pt idx="6">
                  <c:v>Родственные слова</c:v>
                </c:pt>
                <c:pt idx="7">
                  <c:v>Словарь прилагательных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</c:v>
                </c:pt>
                <c:pt idx="1">
                  <c:v>5.0000000000000017E-2</c:v>
                </c:pt>
                <c:pt idx="2">
                  <c:v>0.11000000000000003</c:v>
                </c:pt>
                <c:pt idx="3">
                  <c:v>8.0000000000000029E-2</c:v>
                </c:pt>
                <c:pt idx="4">
                  <c:v>7.0000000000000034E-2</c:v>
                </c:pt>
                <c:pt idx="5">
                  <c:v>0.12000000000000002</c:v>
                </c:pt>
                <c:pt idx="6">
                  <c:v>0.13</c:v>
                </c:pt>
                <c:pt idx="7">
                  <c:v>0.18000000000000005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Предметы и их части</c:v>
                </c:pt>
                <c:pt idx="1">
                  <c:v>Обобщающие понятия</c:v>
                </c:pt>
                <c:pt idx="2">
                  <c:v>Словообразование</c:v>
                </c:pt>
                <c:pt idx="3">
                  <c:v>Антонимы</c:v>
                </c:pt>
                <c:pt idx="4">
                  <c:v>Синонимы</c:v>
                </c:pt>
                <c:pt idx="5">
                  <c:v>Многозначные слова</c:v>
                </c:pt>
                <c:pt idx="6">
                  <c:v>Родственные слова</c:v>
                </c:pt>
                <c:pt idx="7">
                  <c:v>Словарь прилагательных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0.8500000000000002</c:v>
                </c:pt>
                <c:pt idx="1">
                  <c:v>0.6000000000000002</c:v>
                </c:pt>
                <c:pt idx="2">
                  <c:v>0.87000000000000022</c:v>
                </c:pt>
                <c:pt idx="3">
                  <c:v>0.76000000000000023</c:v>
                </c:pt>
                <c:pt idx="4">
                  <c:v>0.68000000000000038</c:v>
                </c:pt>
                <c:pt idx="5">
                  <c:v>0.67000000000000026</c:v>
                </c:pt>
                <c:pt idx="6">
                  <c:v>0.82000000000000017</c:v>
                </c:pt>
                <c:pt idx="7">
                  <c:v>0.88000000000000023</c:v>
                </c:pt>
              </c:numCache>
            </c:numRef>
          </c:val>
        </c:ser>
        <c:dLbls>
          <c:showVal val="1"/>
        </c:dLbls>
        <c:gapWidth val="75"/>
        <c:shape val="cylinder"/>
        <c:axId val="67389312"/>
        <c:axId val="67442944"/>
        <c:axId val="0"/>
      </c:bar3DChart>
      <c:catAx>
        <c:axId val="67389312"/>
        <c:scaling>
          <c:orientation val="minMax"/>
        </c:scaling>
        <c:axPos val="b"/>
        <c:majorTickMark val="none"/>
        <c:tickLblPos val="nextTo"/>
        <c:crossAx val="67442944"/>
        <c:crosses val="autoZero"/>
        <c:auto val="1"/>
        <c:lblAlgn val="ctr"/>
        <c:lblOffset val="100"/>
      </c:catAx>
      <c:valAx>
        <c:axId val="67442944"/>
        <c:scaling>
          <c:orientation val="minMax"/>
        </c:scaling>
        <c:axPos val="l"/>
        <c:numFmt formatCode="0%" sourceLinked="1"/>
        <c:majorTickMark val="none"/>
        <c:tickLblPos val="nextTo"/>
        <c:crossAx val="673893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0F100-A695-4294-AB79-6AEE08F9C69E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EC7EBA7-7C8B-4611-A51B-92F1818ECD7E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b="1" dirty="0" smtClean="0"/>
            <a:t>    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Создать благоприятную языковую среду, дающую образцы грамотной речи, повышающую речевую культуру взрослых.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FAE3A4CB-AC3C-4567-A123-7F6F90A73B10}" type="parTrans" cxnId="{3014A83B-E586-4DB7-8E14-7EFEDA15F334}">
      <dgm:prSet/>
      <dgm:spPr/>
      <dgm:t>
        <a:bodyPr/>
        <a:lstStyle/>
        <a:p>
          <a:endParaRPr lang="ru-RU"/>
        </a:p>
      </dgm:t>
    </dgm:pt>
    <dgm:pt modelId="{8160DC63-FCA8-4F33-B07A-FE0E46E228D7}" type="sibTrans" cxnId="{3014A83B-E586-4DB7-8E14-7EFEDA15F334}">
      <dgm:prSet/>
      <dgm:spPr/>
      <dgm:t>
        <a:bodyPr/>
        <a:lstStyle/>
        <a:p>
          <a:endParaRPr lang="ru-RU"/>
        </a:p>
      </dgm:t>
    </dgm:pt>
    <dgm:pt modelId="{BDB12B29-910C-4451-8B7B-3BA55AEFF9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b="1" dirty="0" smtClean="0"/>
            <a:t>    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Обогащать и развивать речь дошкольников лексическими средствами на основе активной ориентировочной деятельности в окружающем мире и звучащей речи.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CB134B36-9B48-4722-808C-4C4DD0EC857D}" type="parTrans" cxnId="{D997E8B4-B3A7-4EE0-A92D-D7A7784BBDAF}">
      <dgm:prSet/>
      <dgm:spPr/>
      <dgm:t>
        <a:bodyPr/>
        <a:lstStyle/>
        <a:p>
          <a:endParaRPr lang="ru-RU"/>
        </a:p>
      </dgm:t>
    </dgm:pt>
    <dgm:pt modelId="{8FF02D1E-E533-4E19-9FC9-2226C76813FD}" type="sibTrans" cxnId="{D997E8B4-B3A7-4EE0-A92D-D7A7784BBDAF}">
      <dgm:prSet/>
      <dgm:spPr/>
      <dgm:t>
        <a:bodyPr/>
        <a:lstStyle/>
        <a:p>
          <a:endParaRPr lang="ru-RU"/>
        </a:p>
      </dgm:t>
    </dgm:pt>
    <dgm:pt modelId="{92BBCBE9-25AF-434A-99A9-6EAA062DF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b="1" dirty="0" smtClean="0"/>
            <a:t>    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Развивать у детей лингвистическое отношение к слову, поисковой активности в сфере языка и речи на основе речевых игр.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52AEEF28-7CC9-43BC-A7EB-BCD86ADF51E0}" type="parTrans" cxnId="{E351EDED-801B-4BBD-878F-EC8E3C6032D3}">
      <dgm:prSet/>
      <dgm:spPr/>
      <dgm:t>
        <a:bodyPr/>
        <a:lstStyle/>
        <a:p>
          <a:endParaRPr lang="ru-RU"/>
        </a:p>
      </dgm:t>
    </dgm:pt>
    <dgm:pt modelId="{7E59B3E4-7CDE-4EE5-8E9E-20AD17F6A42D}" type="sibTrans" cxnId="{E351EDED-801B-4BBD-878F-EC8E3C6032D3}">
      <dgm:prSet/>
      <dgm:spPr/>
      <dgm:t>
        <a:bodyPr/>
        <a:lstStyle/>
        <a:p>
          <a:endParaRPr lang="ru-RU"/>
        </a:p>
      </dgm:t>
    </dgm:pt>
    <dgm:pt modelId="{211A32BA-F22C-4470-990E-8DE3DD7728F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b="1" dirty="0" smtClean="0"/>
            <a:t>    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Решать коррекционно-развивающие задачи речевой активности детей с ОНР средствами организации взаимосвязи учителя-логопеда и  специалистов учреждения.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8644F704-C2C4-4DB1-9839-CB0CBA81838C}" type="parTrans" cxnId="{237CC826-D09E-424A-A952-476A39C00003}">
      <dgm:prSet/>
      <dgm:spPr/>
      <dgm:t>
        <a:bodyPr/>
        <a:lstStyle/>
        <a:p>
          <a:endParaRPr lang="ru-RU"/>
        </a:p>
      </dgm:t>
    </dgm:pt>
    <dgm:pt modelId="{23E58333-A933-4FB9-84E1-5F12159D1B39}" type="sibTrans" cxnId="{237CC826-D09E-424A-A952-476A39C00003}">
      <dgm:prSet/>
      <dgm:spPr/>
      <dgm:t>
        <a:bodyPr/>
        <a:lstStyle/>
        <a:p>
          <a:endParaRPr lang="ru-RU"/>
        </a:p>
      </dgm:t>
    </dgm:pt>
    <dgm:pt modelId="{7802DD68-13EE-4B6C-908B-E040BFAC361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ru-RU" b="1" dirty="0" smtClean="0"/>
            <a:t>     </a:t>
          </a:r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Развивать коммуникативные способности на основе общения.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30D3EE37-BF5B-4EC7-A45C-77A7586EFE9A}" type="parTrans" cxnId="{CB3130FB-7FB1-4C80-B75E-D16C0A99115C}">
      <dgm:prSet/>
      <dgm:spPr/>
      <dgm:t>
        <a:bodyPr/>
        <a:lstStyle/>
        <a:p>
          <a:endParaRPr lang="ru-RU"/>
        </a:p>
      </dgm:t>
    </dgm:pt>
    <dgm:pt modelId="{DC4E3431-7D81-4EB8-90C7-25B883C41686}" type="sibTrans" cxnId="{CB3130FB-7FB1-4C80-B75E-D16C0A99115C}">
      <dgm:prSet/>
      <dgm:spPr/>
      <dgm:t>
        <a:bodyPr/>
        <a:lstStyle/>
        <a:p>
          <a:endParaRPr lang="ru-RU"/>
        </a:p>
      </dgm:t>
    </dgm:pt>
    <dgm:pt modelId="{8DC45577-C257-4E18-9061-114D0331C63C}" type="pres">
      <dgm:prSet presAssocID="{C000F100-A695-4294-AB79-6AEE08F9C6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D6E37-226A-49CD-9FEA-78118A471F2B}" type="pres">
      <dgm:prSet presAssocID="{CEC7EBA7-7C8B-4611-A51B-92F1818ECD7E}" presName="parentText" presStyleLbl="node1" presStyleIdx="0" presStyleCnt="5" custLinFactY="-28419" custLinFactNeighborX="1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BB8E7-81D9-4014-90C9-E886818DC796}" type="pres">
      <dgm:prSet presAssocID="{8160DC63-FCA8-4F33-B07A-FE0E46E228D7}" presName="spacer" presStyleCnt="0"/>
      <dgm:spPr/>
    </dgm:pt>
    <dgm:pt modelId="{288F94BC-305D-4E01-A0BE-DFD4C923C998}" type="pres">
      <dgm:prSet presAssocID="{BDB12B29-910C-4451-8B7B-3BA55AEFF988}" presName="parentText" presStyleLbl="node1" presStyleIdx="1" presStyleCnt="5" custLinFactY="-124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D1663-3620-4573-A94F-870DA2F36604}" type="pres">
      <dgm:prSet presAssocID="{8FF02D1E-E533-4E19-9FC9-2226C76813FD}" presName="spacer" presStyleCnt="0"/>
      <dgm:spPr/>
    </dgm:pt>
    <dgm:pt modelId="{D4449F46-5D1A-467B-9EC3-19149078AA07}" type="pres">
      <dgm:prSet presAssocID="{92BBCBE9-25AF-434A-99A9-6EAA062DF93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7915E-511C-4E90-ADAE-2A5BCF2D978F}" type="pres">
      <dgm:prSet presAssocID="{7E59B3E4-7CDE-4EE5-8E9E-20AD17F6A42D}" presName="spacer" presStyleCnt="0"/>
      <dgm:spPr/>
    </dgm:pt>
    <dgm:pt modelId="{50BA77D8-8F7B-4931-A9EB-BE2F45A69DAD}" type="pres">
      <dgm:prSet presAssocID="{211A32BA-F22C-4470-990E-8DE3DD7728FA}" presName="parentText" presStyleLbl="node1" presStyleIdx="3" presStyleCnt="5" custLinFactY="92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783AC-44EC-4961-93B6-A1C1DB103347}" type="pres">
      <dgm:prSet presAssocID="{23E58333-A933-4FB9-84E1-5F12159D1B39}" presName="spacer" presStyleCnt="0"/>
      <dgm:spPr/>
    </dgm:pt>
    <dgm:pt modelId="{35E7079E-4550-4CAF-9CE2-D49BBE9F62ED}" type="pres">
      <dgm:prSet presAssocID="{7802DD68-13EE-4B6C-908B-E040BFAC3616}" presName="parentText" presStyleLbl="node1" presStyleIdx="4" presStyleCnt="5" custLinFactY="252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41207-6104-4A57-A993-636F7EBD581A}" type="presOf" srcId="{211A32BA-F22C-4470-990E-8DE3DD7728FA}" destId="{50BA77D8-8F7B-4931-A9EB-BE2F45A69DAD}" srcOrd="0" destOrd="0" presId="urn:microsoft.com/office/officeart/2005/8/layout/vList2"/>
    <dgm:cxn modelId="{237CC826-D09E-424A-A952-476A39C00003}" srcId="{C000F100-A695-4294-AB79-6AEE08F9C69E}" destId="{211A32BA-F22C-4470-990E-8DE3DD7728FA}" srcOrd="3" destOrd="0" parTransId="{8644F704-C2C4-4DB1-9839-CB0CBA81838C}" sibTransId="{23E58333-A933-4FB9-84E1-5F12159D1B39}"/>
    <dgm:cxn modelId="{D1FA2D91-3D36-4451-9A5B-B42FBC41C657}" type="presOf" srcId="{7802DD68-13EE-4B6C-908B-E040BFAC3616}" destId="{35E7079E-4550-4CAF-9CE2-D49BBE9F62ED}" srcOrd="0" destOrd="0" presId="urn:microsoft.com/office/officeart/2005/8/layout/vList2"/>
    <dgm:cxn modelId="{E351EDED-801B-4BBD-878F-EC8E3C6032D3}" srcId="{C000F100-A695-4294-AB79-6AEE08F9C69E}" destId="{92BBCBE9-25AF-434A-99A9-6EAA062DF935}" srcOrd="2" destOrd="0" parTransId="{52AEEF28-7CC9-43BC-A7EB-BCD86ADF51E0}" sibTransId="{7E59B3E4-7CDE-4EE5-8E9E-20AD17F6A42D}"/>
    <dgm:cxn modelId="{CB188F8D-CD88-40CD-B538-E46BE2BDBF85}" type="presOf" srcId="{C000F100-A695-4294-AB79-6AEE08F9C69E}" destId="{8DC45577-C257-4E18-9061-114D0331C63C}" srcOrd="0" destOrd="0" presId="urn:microsoft.com/office/officeart/2005/8/layout/vList2"/>
    <dgm:cxn modelId="{D8BAC288-938B-4348-A963-EE34364C4C48}" type="presOf" srcId="{CEC7EBA7-7C8B-4611-A51B-92F1818ECD7E}" destId="{7FAD6E37-226A-49CD-9FEA-78118A471F2B}" srcOrd="0" destOrd="0" presId="urn:microsoft.com/office/officeart/2005/8/layout/vList2"/>
    <dgm:cxn modelId="{3014A83B-E586-4DB7-8E14-7EFEDA15F334}" srcId="{C000F100-A695-4294-AB79-6AEE08F9C69E}" destId="{CEC7EBA7-7C8B-4611-A51B-92F1818ECD7E}" srcOrd="0" destOrd="0" parTransId="{FAE3A4CB-AC3C-4567-A123-7F6F90A73B10}" sibTransId="{8160DC63-FCA8-4F33-B07A-FE0E46E228D7}"/>
    <dgm:cxn modelId="{5C891DEC-4437-47D3-911C-FF6E36AB6DCD}" type="presOf" srcId="{BDB12B29-910C-4451-8B7B-3BA55AEFF988}" destId="{288F94BC-305D-4E01-A0BE-DFD4C923C998}" srcOrd="0" destOrd="0" presId="urn:microsoft.com/office/officeart/2005/8/layout/vList2"/>
    <dgm:cxn modelId="{CB3130FB-7FB1-4C80-B75E-D16C0A99115C}" srcId="{C000F100-A695-4294-AB79-6AEE08F9C69E}" destId="{7802DD68-13EE-4B6C-908B-E040BFAC3616}" srcOrd="4" destOrd="0" parTransId="{30D3EE37-BF5B-4EC7-A45C-77A7586EFE9A}" sibTransId="{DC4E3431-7D81-4EB8-90C7-25B883C41686}"/>
    <dgm:cxn modelId="{C740A527-E676-46AF-A20F-CCC993E44F50}" type="presOf" srcId="{92BBCBE9-25AF-434A-99A9-6EAA062DF935}" destId="{D4449F46-5D1A-467B-9EC3-19149078AA07}" srcOrd="0" destOrd="0" presId="urn:microsoft.com/office/officeart/2005/8/layout/vList2"/>
    <dgm:cxn modelId="{D997E8B4-B3A7-4EE0-A92D-D7A7784BBDAF}" srcId="{C000F100-A695-4294-AB79-6AEE08F9C69E}" destId="{BDB12B29-910C-4451-8B7B-3BA55AEFF988}" srcOrd="1" destOrd="0" parTransId="{CB134B36-9B48-4722-808C-4C4DD0EC857D}" sibTransId="{8FF02D1E-E533-4E19-9FC9-2226C76813FD}"/>
    <dgm:cxn modelId="{5960FE94-FDE7-4969-9DF5-EB3DD8CDF562}" type="presParOf" srcId="{8DC45577-C257-4E18-9061-114D0331C63C}" destId="{7FAD6E37-226A-49CD-9FEA-78118A471F2B}" srcOrd="0" destOrd="0" presId="urn:microsoft.com/office/officeart/2005/8/layout/vList2"/>
    <dgm:cxn modelId="{533D1E9D-759D-444B-9254-BC40329E4F03}" type="presParOf" srcId="{8DC45577-C257-4E18-9061-114D0331C63C}" destId="{663BB8E7-81D9-4014-90C9-E886818DC796}" srcOrd="1" destOrd="0" presId="urn:microsoft.com/office/officeart/2005/8/layout/vList2"/>
    <dgm:cxn modelId="{7B2054BA-21F6-4A64-814F-BA7497FED534}" type="presParOf" srcId="{8DC45577-C257-4E18-9061-114D0331C63C}" destId="{288F94BC-305D-4E01-A0BE-DFD4C923C998}" srcOrd="2" destOrd="0" presId="urn:microsoft.com/office/officeart/2005/8/layout/vList2"/>
    <dgm:cxn modelId="{697EB8AA-F7D5-4F27-929F-DD74F08F9884}" type="presParOf" srcId="{8DC45577-C257-4E18-9061-114D0331C63C}" destId="{C04D1663-3620-4573-A94F-870DA2F36604}" srcOrd="3" destOrd="0" presId="urn:microsoft.com/office/officeart/2005/8/layout/vList2"/>
    <dgm:cxn modelId="{3DDA4149-FE98-4C02-8769-1C8ED1322F4B}" type="presParOf" srcId="{8DC45577-C257-4E18-9061-114D0331C63C}" destId="{D4449F46-5D1A-467B-9EC3-19149078AA07}" srcOrd="4" destOrd="0" presId="urn:microsoft.com/office/officeart/2005/8/layout/vList2"/>
    <dgm:cxn modelId="{5D27F5FD-B917-40D1-AF7A-0C79F6025E6B}" type="presParOf" srcId="{8DC45577-C257-4E18-9061-114D0331C63C}" destId="{6757915E-511C-4E90-ADAE-2A5BCF2D978F}" srcOrd="5" destOrd="0" presId="urn:microsoft.com/office/officeart/2005/8/layout/vList2"/>
    <dgm:cxn modelId="{EF82D006-E300-415C-8157-4DD616D54293}" type="presParOf" srcId="{8DC45577-C257-4E18-9061-114D0331C63C}" destId="{50BA77D8-8F7B-4931-A9EB-BE2F45A69DAD}" srcOrd="6" destOrd="0" presId="urn:microsoft.com/office/officeart/2005/8/layout/vList2"/>
    <dgm:cxn modelId="{47DBF398-DB53-4A62-A207-EC7D80301EC9}" type="presParOf" srcId="{8DC45577-C257-4E18-9061-114D0331C63C}" destId="{485783AC-44EC-4961-93B6-A1C1DB103347}" srcOrd="7" destOrd="0" presId="urn:microsoft.com/office/officeart/2005/8/layout/vList2"/>
    <dgm:cxn modelId="{6097A4CE-E446-403B-BAB5-8E74069AB864}" type="presParOf" srcId="{8DC45577-C257-4E18-9061-114D0331C63C}" destId="{35E7079E-4550-4CAF-9CE2-D49BBE9F62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46F07-C8DD-44CD-B126-5D4CC1A03377}" type="doc">
      <dgm:prSet loTypeId="urn:microsoft.com/office/officeart/2005/8/layout/chevron2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23A9906-93A3-4F08-AE7A-2185FF838D8C}">
      <dgm:prSet/>
      <dgm:spPr/>
      <dgm:t>
        <a:bodyPr/>
        <a:lstStyle/>
        <a:p>
          <a:pPr rtl="0"/>
          <a:endParaRPr lang="ru-RU" dirty="0"/>
        </a:p>
      </dgm:t>
    </dgm:pt>
    <dgm:pt modelId="{3E8F292C-4BAF-452C-A07F-81BD068FAB0A}" type="parTrans" cxnId="{922036C0-0CBA-4D3A-8BBC-9B2BDDACC047}">
      <dgm:prSet/>
      <dgm:spPr/>
      <dgm:t>
        <a:bodyPr/>
        <a:lstStyle/>
        <a:p>
          <a:endParaRPr lang="ru-RU"/>
        </a:p>
      </dgm:t>
    </dgm:pt>
    <dgm:pt modelId="{951F91A5-DCDB-419E-B563-19CC1BA73536}" type="sibTrans" cxnId="{922036C0-0CBA-4D3A-8BBC-9B2BDDACC047}">
      <dgm:prSet/>
      <dgm:spPr/>
      <dgm:t>
        <a:bodyPr/>
        <a:lstStyle/>
        <a:p>
          <a:endParaRPr lang="ru-RU"/>
        </a:p>
      </dgm:t>
    </dgm:pt>
    <dgm:pt modelId="{6A527D82-8432-4803-B835-C476027F6060}">
      <dgm:prSet/>
      <dgm:spPr/>
      <dgm:t>
        <a:bodyPr/>
        <a:lstStyle/>
        <a:p>
          <a:pPr rtl="0"/>
          <a:endParaRPr lang="ru-RU" dirty="0"/>
        </a:p>
      </dgm:t>
    </dgm:pt>
    <dgm:pt modelId="{EAF9F0BF-46CF-4167-BD54-C2C2FD459D80}" type="parTrans" cxnId="{5D4F2B7C-C1CD-44C5-B6AA-06464E45ABA4}">
      <dgm:prSet/>
      <dgm:spPr/>
      <dgm:t>
        <a:bodyPr/>
        <a:lstStyle/>
        <a:p>
          <a:endParaRPr lang="ru-RU"/>
        </a:p>
      </dgm:t>
    </dgm:pt>
    <dgm:pt modelId="{638E537A-4699-4A64-87F5-E03E95B3C9CB}" type="sibTrans" cxnId="{5D4F2B7C-C1CD-44C5-B6AA-06464E45ABA4}">
      <dgm:prSet/>
      <dgm:spPr/>
      <dgm:t>
        <a:bodyPr/>
        <a:lstStyle/>
        <a:p>
          <a:endParaRPr lang="ru-RU"/>
        </a:p>
      </dgm:t>
    </dgm:pt>
    <dgm:pt modelId="{BD3F1AAC-346C-42CA-98C7-BE15D5266BFE}">
      <dgm:prSet/>
      <dgm:spPr/>
      <dgm:t>
        <a:bodyPr/>
        <a:lstStyle/>
        <a:p>
          <a:pPr rtl="0"/>
          <a:endParaRPr lang="ru-RU" dirty="0"/>
        </a:p>
      </dgm:t>
    </dgm:pt>
    <dgm:pt modelId="{C9CBA6E6-F3E2-47B9-AC41-8BBA09D4DA8D}" type="parTrans" cxnId="{3876D542-11CD-4BBD-9F39-B942E338C0A6}">
      <dgm:prSet/>
      <dgm:spPr/>
      <dgm:t>
        <a:bodyPr/>
        <a:lstStyle/>
        <a:p>
          <a:endParaRPr lang="ru-RU"/>
        </a:p>
      </dgm:t>
    </dgm:pt>
    <dgm:pt modelId="{72B16AFD-08B9-4E1D-A404-B54EBD38136D}" type="sibTrans" cxnId="{3876D542-11CD-4BBD-9F39-B942E338C0A6}">
      <dgm:prSet/>
      <dgm:spPr/>
      <dgm:t>
        <a:bodyPr/>
        <a:lstStyle/>
        <a:p>
          <a:endParaRPr lang="ru-RU"/>
        </a:p>
      </dgm:t>
    </dgm:pt>
    <dgm:pt modelId="{EF8CA6A7-61E0-4B7C-9C1F-6B51DACF9FF9}">
      <dgm:prSet/>
      <dgm:spPr/>
      <dgm:t>
        <a:bodyPr/>
        <a:lstStyle/>
        <a:p>
          <a:pPr rtl="0"/>
          <a:endParaRPr lang="ru-RU" dirty="0"/>
        </a:p>
      </dgm:t>
    </dgm:pt>
    <dgm:pt modelId="{4AADB83D-5061-427E-BF3D-8726830BB66D}" type="parTrans" cxnId="{0850734B-D2D6-42CA-86E0-1EAACA46C75E}">
      <dgm:prSet/>
      <dgm:spPr/>
      <dgm:t>
        <a:bodyPr/>
        <a:lstStyle/>
        <a:p>
          <a:endParaRPr lang="ru-RU"/>
        </a:p>
      </dgm:t>
    </dgm:pt>
    <dgm:pt modelId="{DF597961-92D8-4893-8C44-BD9CE6A5A3EC}" type="sibTrans" cxnId="{0850734B-D2D6-42CA-86E0-1EAACA46C75E}">
      <dgm:prSet/>
      <dgm:spPr/>
      <dgm:t>
        <a:bodyPr/>
        <a:lstStyle/>
        <a:p>
          <a:endParaRPr lang="ru-RU"/>
        </a:p>
      </dgm:t>
    </dgm:pt>
    <dgm:pt modelId="{89967C30-4DD0-479B-92D1-55B8E76CDD07}">
      <dgm:prSet/>
      <dgm:spPr/>
      <dgm:t>
        <a:bodyPr/>
        <a:lstStyle/>
        <a:p>
          <a:pPr rtl="0"/>
          <a:endParaRPr lang="ru-RU" dirty="0"/>
        </a:p>
      </dgm:t>
    </dgm:pt>
    <dgm:pt modelId="{4B4506A0-F8D9-4D62-B854-75110F05C0EE}" type="parTrans" cxnId="{471462E9-52DE-43FE-A271-D2495F165BB3}">
      <dgm:prSet/>
      <dgm:spPr/>
      <dgm:t>
        <a:bodyPr/>
        <a:lstStyle/>
        <a:p>
          <a:endParaRPr lang="ru-RU"/>
        </a:p>
      </dgm:t>
    </dgm:pt>
    <dgm:pt modelId="{95EA3129-78FC-4DE0-A53C-1979A6F9404C}" type="sibTrans" cxnId="{471462E9-52DE-43FE-A271-D2495F165BB3}">
      <dgm:prSet/>
      <dgm:spPr/>
      <dgm:t>
        <a:bodyPr/>
        <a:lstStyle/>
        <a:p>
          <a:endParaRPr lang="ru-RU"/>
        </a:p>
      </dgm:t>
    </dgm:pt>
    <dgm:pt modelId="{2BE5193B-BD82-424C-89CB-2FD3FD6883F5}">
      <dgm:prSet/>
      <dgm:spPr/>
      <dgm:t>
        <a:bodyPr/>
        <a:lstStyle/>
        <a:p>
          <a:pPr rtl="0"/>
          <a:endParaRPr lang="ru-RU" dirty="0"/>
        </a:p>
      </dgm:t>
    </dgm:pt>
    <dgm:pt modelId="{A2BA7DC6-661B-443C-86AE-6DD99D24340C}" type="parTrans" cxnId="{BFA4E92C-98B7-4256-B0D3-7EB7251D0600}">
      <dgm:prSet/>
      <dgm:spPr/>
      <dgm:t>
        <a:bodyPr/>
        <a:lstStyle/>
        <a:p>
          <a:endParaRPr lang="ru-RU"/>
        </a:p>
      </dgm:t>
    </dgm:pt>
    <dgm:pt modelId="{917AFC98-BE3B-4B90-8137-E892844EA5F7}" type="sibTrans" cxnId="{BFA4E92C-98B7-4256-B0D3-7EB7251D0600}">
      <dgm:prSet/>
      <dgm:spPr/>
      <dgm:t>
        <a:bodyPr/>
        <a:lstStyle/>
        <a:p>
          <a:endParaRPr lang="ru-RU"/>
        </a:p>
      </dgm:t>
    </dgm:pt>
    <dgm:pt modelId="{83D24AF8-291C-4E4A-BF14-350EEBEA2C47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Почему использование  практического материала лучше влияет на усвоение детьми полученных знаний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?</a:t>
          </a:r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B5046E6D-5505-4F00-AFA1-5A4D18F9ED7D}" type="parTrans" cxnId="{55BEFA1C-5BEF-485B-9ECA-06E2AC31610C}">
      <dgm:prSet/>
      <dgm:spPr/>
      <dgm:t>
        <a:bodyPr/>
        <a:lstStyle/>
        <a:p>
          <a:endParaRPr lang="ru-RU"/>
        </a:p>
      </dgm:t>
    </dgm:pt>
    <dgm:pt modelId="{B150A54E-C43F-4956-A7FF-6243AC58A048}" type="sibTrans" cxnId="{55BEFA1C-5BEF-485B-9ECA-06E2AC31610C}">
      <dgm:prSet/>
      <dgm:spPr/>
      <dgm:t>
        <a:bodyPr/>
        <a:lstStyle/>
        <a:p>
          <a:endParaRPr lang="ru-RU"/>
        </a:p>
      </dgm:t>
    </dgm:pt>
    <dgm:pt modelId="{67D0CB6D-81E1-40AC-A812-5C9BD0F40AF6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Как может повлиять участие родителей на результат работы по обогащению словаря и  формирование грамматически правильной речи у дошкольников с ОНР. </a:t>
          </a:r>
          <a:endParaRPr lang="ru-RU" sz="16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DD7B8257-BF85-4059-A31C-26F72D58C774}" type="parTrans" cxnId="{765392D9-8ABD-4E5A-9369-4A5370174089}">
      <dgm:prSet/>
      <dgm:spPr/>
      <dgm:t>
        <a:bodyPr/>
        <a:lstStyle/>
        <a:p>
          <a:endParaRPr lang="ru-RU"/>
        </a:p>
      </dgm:t>
    </dgm:pt>
    <dgm:pt modelId="{512BFDA2-E22A-4B81-871E-E4C41CDE0C1E}" type="sibTrans" cxnId="{765392D9-8ABD-4E5A-9369-4A5370174089}">
      <dgm:prSet/>
      <dgm:spPr/>
      <dgm:t>
        <a:bodyPr/>
        <a:lstStyle/>
        <a:p>
          <a:endParaRPr lang="ru-RU"/>
        </a:p>
      </dgm:t>
    </dgm:pt>
    <dgm:pt modelId="{1AFC20B6-0C4A-40DB-8364-00FB7C955220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Каким образом обеспечить преемственность в использовании дидактической игры воспитателями и педагогами – специалистами при развитии навыков правильной речи старших дошкольников? </a:t>
          </a:r>
        </a:p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dirty="0">
            <a:latin typeface="Bookman Old Style" pitchFamily="18" charset="0"/>
          </a:endParaRPr>
        </a:p>
      </dgm:t>
    </dgm:pt>
    <dgm:pt modelId="{08577EFA-D403-404E-A5D5-A5955A29F75F}" type="parTrans" cxnId="{60DA1663-BEEC-40BA-B4C5-0DC048257307}">
      <dgm:prSet/>
      <dgm:spPr/>
      <dgm:t>
        <a:bodyPr/>
        <a:lstStyle/>
        <a:p>
          <a:endParaRPr lang="ru-RU"/>
        </a:p>
      </dgm:t>
    </dgm:pt>
    <dgm:pt modelId="{E0B8D610-050F-4CA8-98C9-9E83FD036FA2}" type="sibTrans" cxnId="{60DA1663-BEEC-40BA-B4C5-0DC048257307}">
      <dgm:prSet/>
      <dgm:spPr/>
      <dgm:t>
        <a:bodyPr/>
        <a:lstStyle/>
        <a:p>
          <a:endParaRPr lang="ru-RU"/>
        </a:p>
      </dgm:t>
    </dgm:pt>
    <dgm:pt modelId="{D237E137-8C39-4324-B925-07839C1B25AB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Какое влияние оказывает развивающая среда на коррекцию речевых нарушений у детей с ОНР? </a:t>
          </a:r>
          <a:endParaRPr lang="ru-RU" sz="1000" dirty="0"/>
        </a:p>
      </dgm:t>
    </dgm:pt>
    <dgm:pt modelId="{B89B8A09-46BC-41F1-B3D0-8F54C102B669}" type="parTrans" cxnId="{52267C38-A9AA-44A6-B86A-56AB5D5F0ADA}">
      <dgm:prSet/>
      <dgm:spPr/>
      <dgm:t>
        <a:bodyPr/>
        <a:lstStyle/>
        <a:p>
          <a:endParaRPr lang="ru-RU"/>
        </a:p>
      </dgm:t>
    </dgm:pt>
    <dgm:pt modelId="{6660893B-29BF-4566-AACD-2305974A4335}" type="sibTrans" cxnId="{52267C38-A9AA-44A6-B86A-56AB5D5F0ADA}">
      <dgm:prSet/>
      <dgm:spPr/>
      <dgm:t>
        <a:bodyPr/>
        <a:lstStyle/>
        <a:p>
          <a:endParaRPr lang="ru-RU"/>
        </a:p>
      </dgm:t>
    </dgm:pt>
    <dgm:pt modelId="{095DD2B7-621F-41AF-ABDA-D938BA3071E7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Какие наиболее эффективные методы можно использовать для обогащения словаря дошкольников?</a:t>
          </a:r>
          <a:endParaRPr lang="ru-RU" sz="1600" dirty="0" smtClean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57150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A1DC9110-2AEE-4C4B-8980-B88C3532907F}" type="parTrans" cxnId="{28D183D4-C48D-4287-A82B-C0501FFE5CA9}">
      <dgm:prSet/>
      <dgm:spPr/>
      <dgm:t>
        <a:bodyPr/>
        <a:lstStyle/>
        <a:p>
          <a:endParaRPr lang="ru-RU"/>
        </a:p>
      </dgm:t>
    </dgm:pt>
    <dgm:pt modelId="{B2C6A951-5468-49E7-A286-CDBDA97A1442}" type="sibTrans" cxnId="{28D183D4-C48D-4287-A82B-C0501FFE5CA9}">
      <dgm:prSet/>
      <dgm:spPr/>
      <dgm:t>
        <a:bodyPr/>
        <a:lstStyle/>
        <a:p>
          <a:endParaRPr lang="ru-RU"/>
        </a:p>
      </dgm:t>
    </dgm:pt>
    <dgm:pt modelId="{C6EB9E2E-ACDC-4CC1-BE90-BF35C1B1B82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Почему необходимо работать над развитием лексики в речи?</a:t>
          </a:r>
          <a:endParaRPr lang="ru-RU" sz="1600" dirty="0" smtClean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8EEB7476-28B8-4443-BC81-4BEEAEBCE68F}" type="parTrans" cxnId="{0199FE67-C5BC-46BC-BB0D-BD93E8822B9A}">
      <dgm:prSet/>
      <dgm:spPr/>
      <dgm:t>
        <a:bodyPr/>
        <a:lstStyle/>
        <a:p>
          <a:endParaRPr lang="ru-RU"/>
        </a:p>
      </dgm:t>
    </dgm:pt>
    <dgm:pt modelId="{28AD1395-060A-4EE0-BDCA-F320157CA59C}" type="sibTrans" cxnId="{0199FE67-C5BC-46BC-BB0D-BD93E8822B9A}">
      <dgm:prSet/>
      <dgm:spPr/>
      <dgm:t>
        <a:bodyPr/>
        <a:lstStyle/>
        <a:p>
          <a:endParaRPr lang="ru-RU"/>
        </a:p>
      </dgm:t>
    </dgm:pt>
    <dgm:pt modelId="{D9943F1C-80FE-40E1-86EA-09B2E98773F8}" type="pres">
      <dgm:prSet presAssocID="{2DC46F07-C8DD-44CD-B126-5D4CC1A033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768DE-023B-4BA2-B7F7-11C32155FC7B}" type="pres">
      <dgm:prSet presAssocID="{423A9906-93A3-4F08-AE7A-2185FF838D8C}" presName="composite" presStyleCnt="0"/>
      <dgm:spPr/>
    </dgm:pt>
    <dgm:pt modelId="{89F73D42-FABB-40A4-A16C-490FE4CEC2F6}" type="pres">
      <dgm:prSet presAssocID="{423A9906-93A3-4F08-AE7A-2185FF838D8C}" presName="parentText" presStyleLbl="alignNode1" presStyleIdx="0" presStyleCnt="6" custScaleY="107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004D9-C365-40D7-9087-992EA43E8A9F}" type="pres">
      <dgm:prSet presAssocID="{423A9906-93A3-4F08-AE7A-2185FF838D8C}" presName="descendantText" presStyleLbl="alignAcc1" presStyleIdx="0" presStyleCnt="6" custScaleY="124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5BC95-1BF9-4899-B1A1-CB9A3D3B88CC}" type="pres">
      <dgm:prSet presAssocID="{951F91A5-DCDB-419E-B563-19CC1BA73536}" presName="sp" presStyleCnt="0"/>
      <dgm:spPr/>
    </dgm:pt>
    <dgm:pt modelId="{5AA7FFB1-B571-4025-A5F6-EB88526DB80D}" type="pres">
      <dgm:prSet presAssocID="{6A527D82-8432-4803-B835-C476027F6060}" presName="composite" presStyleCnt="0"/>
      <dgm:spPr/>
    </dgm:pt>
    <dgm:pt modelId="{295F6CA0-1FAC-4F4A-A567-3F0BAA05E608}" type="pres">
      <dgm:prSet presAssocID="{6A527D82-8432-4803-B835-C476027F6060}" presName="parentText" presStyleLbl="alignNode1" presStyleIdx="1" presStyleCnt="6" custScaleY="90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034CB-A699-47FD-8750-3D08E1F5F162}" type="pres">
      <dgm:prSet presAssocID="{6A527D82-8432-4803-B835-C476027F6060}" presName="descendantText" presStyleLbl="alignAcc1" presStyleIdx="1" presStyleCnt="6" custScaleY="117866" custLinFactNeighborX="236" custLinFactNeighborY="-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9B2CC-DAF7-4409-9E51-B14AB8703E36}" type="pres">
      <dgm:prSet presAssocID="{638E537A-4699-4A64-87F5-E03E95B3C9CB}" presName="sp" presStyleCnt="0"/>
      <dgm:spPr/>
    </dgm:pt>
    <dgm:pt modelId="{DB9EB542-6E55-4023-9E25-79E865AA3609}" type="pres">
      <dgm:prSet presAssocID="{BD3F1AAC-346C-42CA-98C7-BE15D5266BFE}" presName="composite" presStyleCnt="0"/>
      <dgm:spPr/>
    </dgm:pt>
    <dgm:pt modelId="{754917A8-18DB-4C0A-A334-0538CBF8FA9D}" type="pres">
      <dgm:prSet presAssocID="{BD3F1AAC-346C-42CA-98C7-BE15D5266BFE}" presName="parentText" presStyleLbl="alignNode1" presStyleIdx="2" presStyleCnt="6" custScaleY="113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8BDAA-08FA-44E8-8045-C77E5A03C7D9}" type="pres">
      <dgm:prSet presAssocID="{BD3F1AAC-346C-42CA-98C7-BE15D5266BFE}" presName="descendantText" presStyleLbl="alignAcc1" presStyleIdx="2" presStyleCnt="6" custScaleY="14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C1D43-1859-411B-B96C-7BBE5134006A}" type="pres">
      <dgm:prSet presAssocID="{72B16AFD-08B9-4E1D-A404-B54EBD38136D}" presName="sp" presStyleCnt="0"/>
      <dgm:spPr/>
    </dgm:pt>
    <dgm:pt modelId="{2EF1499B-21BD-4402-B93B-7F496EEA0A95}" type="pres">
      <dgm:prSet presAssocID="{EF8CA6A7-61E0-4B7C-9C1F-6B51DACF9FF9}" presName="composite" presStyleCnt="0"/>
      <dgm:spPr/>
    </dgm:pt>
    <dgm:pt modelId="{E81D27DE-D05B-4CB0-AFE2-B9E800EDB397}" type="pres">
      <dgm:prSet presAssocID="{EF8CA6A7-61E0-4B7C-9C1F-6B51DACF9FF9}" presName="parentText" presStyleLbl="alignNode1" presStyleIdx="3" presStyleCnt="6" custScaleY="1510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31CC8-C5A3-4EC0-8344-610C3A8451C8}" type="pres">
      <dgm:prSet presAssocID="{EF8CA6A7-61E0-4B7C-9C1F-6B51DACF9FF9}" presName="descendantText" presStyleLbl="alignAcc1" presStyleIdx="3" presStyleCnt="6" custScaleY="21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40788-FF62-402F-BFCF-03436BC67920}" type="pres">
      <dgm:prSet presAssocID="{DF597961-92D8-4893-8C44-BD9CE6A5A3EC}" presName="sp" presStyleCnt="0"/>
      <dgm:spPr/>
    </dgm:pt>
    <dgm:pt modelId="{D7BB5FB8-E49C-436B-B08B-E3C2BE86D4AC}" type="pres">
      <dgm:prSet presAssocID="{89967C30-4DD0-479B-92D1-55B8E76CDD07}" presName="composite" presStyleCnt="0"/>
      <dgm:spPr/>
    </dgm:pt>
    <dgm:pt modelId="{003395DB-EB5B-40AB-88B9-5F631FB3B3C2}" type="pres">
      <dgm:prSet presAssocID="{89967C30-4DD0-479B-92D1-55B8E76CDD07}" presName="parentText" presStyleLbl="alignNode1" presStyleIdx="4" presStyleCnt="6" custScaleY="136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879B7-8289-4F34-8EC0-F74007629F8F}" type="pres">
      <dgm:prSet presAssocID="{89967C30-4DD0-479B-92D1-55B8E76CDD07}" presName="descendantText" presStyleLbl="alignAcc1" presStyleIdx="4" presStyleCnt="6" custScaleY="14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8F34F-0404-428D-9AD4-FDF3DE39997B}" type="pres">
      <dgm:prSet presAssocID="{95EA3129-78FC-4DE0-A53C-1979A6F9404C}" presName="sp" presStyleCnt="0"/>
      <dgm:spPr/>
    </dgm:pt>
    <dgm:pt modelId="{6A40ECD8-4654-4F8D-8C53-8614B8BB8F71}" type="pres">
      <dgm:prSet presAssocID="{2BE5193B-BD82-424C-89CB-2FD3FD6883F5}" presName="composite" presStyleCnt="0"/>
      <dgm:spPr/>
    </dgm:pt>
    <dgm:pt modelId="{AC6A5F40-DCCB-4E82-981D-E5A2D98CAE92}" type="pres">
      <dgm:prSet presAssocID="{2BE5193B-BD82-424C-89CB-2FD3FD6883F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3A9CB-951C-4960-8E62-4F382F4F4798}" type="pres">
      <dgm:prSet presAssocID="{2BE5193B-BD82-424C-89CB-2FD3FD6883F5}" presName="descendantText" presStyleLbl="alignAcc1" presStyleIdx="5" presStyleCnt="6" custScaleY="15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576EF-F6CE-49AA-906C-F33154BAAB15}" type="presOf" srcId="{EF8CA6A7-61E0-4B7C-9C1F-6B51DACF9FF9}" destId="{E81D27DE-D05B-4CB0-AFE2-B9E800EDB397}" srcOrd="0" destOrd="0" presId="urn:microsoft.com/office/officeart/2005/8/layout/chevron2"/>
    <dgm:cxn modelId="{60DA1663-BEEC-40BA-B4C5-0DC048257307}" srcId="{EF8CA6A7-61E0-4B7C-9C1F-6B51DACF9FF9}" destId="{1AFC20B6-0C4A-40DB-8364-00FB7C955220}" srcOrd="0" destOrd="0" parTransId="{08577EFA-D403-404E-A5D5-A5955A29F75F}" sibTransId="{E0B8D610-050F-4CA8-98C9-9E83FD036FA2}"/>
    <dgm:cxn modelId="{922036C0-0CBA-4D3A-8BBC-9B2BDDACC047}" srcId="{2DC46F07-C8DD-44CD-B126-5D4CC1A03377}" destId="{423A9906-93A3-4F08-AE7A-2185FF838D8C}" srcOrd="0" destOrd="0" parTransId="{3E8F292C-4BAF-452C-A07F-81BD068FAB0A}" sibTransId="{951F91A5-DCDB-419E-B563-19CC1BA73536}"/>
    <dgm:cxn modelId="{BE6CAE49-36CA-492B-8A10-176D5B4A0147}" type="presOf" srcId="{D237E137-8C39-4324-B925-07839C1B25AB}" destId="{1008BDAA-08FA-44E8-8045-C77E5A03C7D9}" srcOrd="0" destOrd="0" presId="urn:microsoft.com/office/officeart/2005/8/layout/chevron2"/>
    <dgm:cxn modelId="{5B340A4E-6E9A-48A9-BE7A-EAA2CEC5F0C2}" type="presOf" srcId="{423A9906-93A3-4F08-AE7A-2185FF838D8C}" destId="{89F73D42-FABB-40A4-A16C-490FE4CEC2F6}" srcOrd="0" destOrd="0" presId="urn:microsoft.com/office/officeart/2005/8/layout/chevron2"/>
    <dgm:cxn modelId="{4BA32456-2E80-4E87-ADE3-BDA94C4520EF}" type="presOf" srcId="{83D24AF8-291C-4E4A-BF14-350EEBEA2C47}" destId="{1743A9CB-951C-4960-8E62-4F382F4F4798}" srcOrd="0" destOrd="0" presId="urn:microsoft.com/office/officeart/2005/8/layout/chevron2"/>
    <dgm:cxn modelId="{52267C38-A9AA-44A6-B86A-56AB5D5F0ADA}" srcId="{BD3F1AAC-346C-42CA-98C7-BE15D5266BFE}" destId="{D237E137-8C39-4324-B925-07839C1B25AB}" srcOrd="0" destOrd="0" parTransId="{B89B8A09-46BC-41F1-B3D0-8F54C102B669}" sibTransId="{6660893B-29BF-4566-AACD-2305974A4335}"/>
    <dgm:cxn modelId="{683D27A6-7DC8-475A-8F4D-4BCEFF9E5402}" type="presOf" srcId="{095DD2B7-621F-41AF-ABDA-D938BA3071E7}" destId="{57B034CB-A699-47FD-8750-3D08E1F5F162}" srcOrd="0" destOrd="0" presId="urn:microsoft.com/office/officeart/2005/8/layout/chevron2"/>
    <dgm:cxn modelId="{7DF06CC9-6871-4F6C-A37B-3B40342343A5}" type="presOf" srcId="{C6EB9E2E-ACDC-4CC1-BE90-BF35C1B1B82C}" destId="{5C0004D9-C365-40D7-9087-992EA43E8A9F}" srcOrd="0" destOrd="0" presId="urn:microsoft.com/office/officeart/2005/8/layout/chevron2"/>
    <dgm:cxn modelId="{0850734B-D2D6-42CA-86E0-1EAACA46C75E}" srcId="{2DC46F07-C8DD-44CD-B126-5D4CC1A03377}" destId="{EF8CA6A7-61E0-4B7C-9C1F-6B51DACF9FF9}" srcOrd="3" destOrd="0" parTransId="{4AADB83D-5061-427E-BF3D-8726830BB66D}" sibTransId="{DF597961-92D8-4893-8C44-BD9CE6A5A3EC}"/>
    <dgm:cxn modelId="{77146EAB-3279-4BC5-B0F5-7D3717D8F013}" type="presOf" srcId="{1AFC20B6-0C4A-40DB-8364-00FB7C955220}" destId="{83231CC8-C5A3-4EC0-8344-610C3A8451C8}" srcOrd="0" destOrd="0" presId="urn:microsoft.com/office/officeart/2005/8/layout/chevron2"/>
    <dgm:cxn modelId="{B30934D3-C24B-4FE0-8AE8-7CBC3032F398}" type="presOf" srcId="{2BE5193B-BD82-424C-89CB-2FD3FD6883F5}" destId="{AC6A5F40-DCCB-4E82-981D-E5A2D98CAE92}" srcOrd="0" destOrd="0" presId="urn:microsoft.com/office/officeart/2005/8/layout/chevron2"/>
    <dgm:cxn modelId="{5D4F2B7C-C1CD-44C5-B6AA-06464E45ABA4}" srcId="{2DC46F07-C8DD-44CD-B126-5D4CC1A03377}" destId="{6A527D82-8432-4803-B835-C476027F6060}" srcOrd="1" destOrd="0" parTransId="{EAF9F0BF-46CF-4167-BD54-C2C2FD459D80}" sibTransId="{638E537A-4699-4A64-87F5-E03E95B3C9CB}"/>
    <dgm:cxn modelId="{21E8EB13-020C-4F25-B41C-670455946506}" type="presOf" srcId="{BD3F1AAC-346C-42CA-98C7-BE15D5266BFE}" destId="{754917A8-18DB-4C0A-A334-0538CBF8FA9D}" srcOrd="0" destOrd="0" presId="urn:microsoft.com/office/officeart/2005/8/layout/chevron2"/>
    <dgm:cxn modelId="{61F9254B-4E5D-42A2-9148-1E0B02513324}" type="presOf" srcId="{89967C30-4DD0-479B-92D1-55B8E76CDD07}" destId="{003395DB-EB5B-40AB-88B9-5F631FB3B3C2}" srcOrd="0" destOrd="0" presId="urn:microsoft.com/office/officeart/2005/8/layout/chevron2"/>
    <dgm:cxn modelId="{0A9F55A6-A1B1-4C31-801F-A84B4363175B}" type="presOf" srcId="{6A527D82-8432-4803-B835-C476027F6060}" destId="{295F6CA0-1FAC-4F4A-A567-3F0BAA05E608}" srcOrd="0" destOrd="0" presId="urn:microsoft.com/office/officeart/2005/8/layout/chevron2"/>
    <dgm:cxn modelId="{3876D542-11CD-4BBD-9F39-B942E338C0A6}" srcId="{2DC46F07-C8DD-44CD-B126-5D4CC1A03377}" destId="{BD3F1AAC-346C-42CA-98C7-BE15D5266BFE}" srcOrd="2" destOrd="0" parTransId="{C9CBA6E6-F3E2-47B9-AC41-8BBA09D4DA8D}" sibTransId="{72B16AFD-08B9-4E1D-A404-B54EBD38136D}"/>
    <dgm:cxn modelId="{28D183D4-C48D-4287-A82B-C0501FFE5CA9}" srcId="{6A527D82-8432-4803-B835-C476027F6060}" destId="{095DD2B7-621F-41AF-ABDA-D938BA3071E7}" srcOrd="0" destOrd="0" parTransId="{A1DC9110-2AEE-4C4B-8980-B88C3532907F}" sibTransId="{B2C6A951-5468-49E7-A286-CDBDA97A1442}"/>
    <dgm:cxn modelId="{64AF78C1-0AB7-467D-B267-3ED91B878E08}" type="presOf" srcId="{2DC46F07-C8DD-44CD-B126-5D4CC1A03377}" destId="{D9943F1C-80FE-40E1-86EA-09B2E98773F8}" srcOrd="0" destOrd="0" presId="urn:microsoft.com/office/officeart/2005/8/layout/chevron2"/>
    <dgm:cxn modelId="{0199FE67-C5BC-46BC-BB0D-BD93E8822B9A}" srcId="{423A9906-93A3-4F08-AE7A-2185FF838D8C}" destId="{C6EB9E2E-ACDC-4CC1-BE90-BF35C1B1B82C}" srcOrd="0" destOrd="0" parTransId="{8EEB7476-28B8-4443-BC81-4BEEAEBCE68F}" sibTransId="{28AD1395-060A-4EE0-BDCA-F320157CA59C}"/>
    <dgm:cxn modelId="{55BEFA1C-5BEF-485B-9ECA-06E2AC31610C}" srcId="{2BE5193B-BD82-424C-89CB-2FD3FD6883F5}" destId="{83D24AF8-291C-4E4A-BF14-350EEBEA2C47}" srcOrd="0" destOrd="0" parTransId="{B5046E6D-5505-4F00-AFA1-5A4D18F9ED7D}" sibTransId="{B150A54E-C43F-4956-A7FF-6243AC58A048}"/>
    <dgm:cxn modelId="{BC6202BF-EBC4-49C7-8B34-062D1B4D115E}" type="presOf" srcId="{67D0CB6D-81E1-40AC-A812-5C9BD0F40AF6}" destId="{E19879B7-8289-4F34-8EC0-F74007629F8F}" srcOrd="0" destOrd="0" presId="urn:microsoft.com/office/officeart/2005/8/layout/chevron2"/>
    <dgm:cxn modelId="{471462E9-52DE-43FE-A271-D2495F165BB3}" srcId="{2DC46F07-C8DD-44CD-B126-5D4CC1A03377}" destId="{89967C30-4DD0-479B-92D1-55B8E76CDD07}" srcOrd="4" destOrd="0" parTransId="{4B4506A0-F8D9-4D62-B854-75110F05C0EE}" sibTransId="{95EA3129-78FC-4DE0-A53C-1979A6F9404C}"/>
    <dgm:cxn modelId="{765392D9-8ABD-4E5A-9369-4A5370174089}" srcId="{89967C30-4DD0-479B-92D1-55B8E76CDD07}" destId="{67D0CB6D-81E1-40AC-A812-5C9BD0F40AF6}" srcOrd="0" destOrd="0" parTransId="{DD7B8257-BF85-4059-A31C-26F72D58C774}" sibTransId="{512BFDA2-E22A-4B81-871E-E4C41CDE0C1E}"/>
    <dgm:cxn modelId="{BFA4E92C-98B7-4256-B0D3-7EB7251D0600}" srcId="{2DC46F07-C8DD-44CD-B126-5D4CC1A03377}" destId="{2BE5193B-BD82-424C-89CB-2FD3FD6883F5}" srcOrd="5" destOrd="0" parTransId="{A2BA7DC6-661B-443C-86AE-6DD99D24340C}" sibTransId="{917AFC98-BE3B-4B90-8137-E892844EA5F7}"/>
    <dgm:cxn modelId="{574E05C6-E060-4037-8C5C-D7C7C3CC6D1B}" type="presParOf" srcId="{D9943F1C-80FE-40E1-86EA-09B2E98773F8}" destId="{F51768DE-023B-4BA2-B7F7-11C32155FC7B}" srcOrd="0" destOrd="0" presId="urn:microsoft.com/office/officeart/2005/8/layout/chevron2"/>
    <dgm:cxn modelId="{DFE06C6C-707D-4F08-90CE-A7AB450440B8}" type="presParOf" srcId="{F51768DE-023B-4BA2-B7F7-11C32155FC7B}" destId="{89F73D42-FABB-40A4-A16C-490FE4CEC2F6}" srcOrd="0" destOrd="0" presId="urn:microsoft.com/office/officeart/2005/8/layout/chevron2"/>
    <dgm:cxn modelId="{4ED2968E-E0F7-4B47-A517-727E1006E750}" type="presParOf" srcId="{F51768DE-023B-4BA2-B7F7-11C32155FC7B}" destId="{5C0004D9-C365-40D7-9087-992EA43E8A9F}" srcOrd="1" destOrd="0" presId="urn:microsoft.com/office/officeart/2005/8/layout/chevron2"/>
    <dgm:cxn modelId="{0F8A547C-2EBA-41ED-AF3C-9C2A70BAF6E6}" type="presParOf" srcId="{D9943F1C-80FE-40E1-86EA-09B2E98773F8}" destId="{DB05BC95-1BF9-4899-B1A1-CB9A3D3B88CC}" srcOrd="1" destOrd="0" presId="urn:microsoft.com/office/officeart/2005/8/layout/chevron2"/>
    <dgm:cxn modelId="{BB9A3BCF-A048-4678-A3AE-351579D87D3D}" type="presParOf" srcId="{D9943F1C-80FE-40E1-86EA-09B2E98773F8}" destId="{5AA7FFB1-B571-4025-A5F6-EB88526DB80D}" srcOrd="2" destOrd="0" presId="urn:microsoft.com/office/officeart/2005/8/layout/chevron2"/>
    <dgm:cxn modelId="{534FC3EF-579A-41A9-91F9-7DA0835CA093}" type="presParOf" srcId="{5AA7FFB1-B571-4025-A5F6-EB88526DB80D}" destId="{295F6CA0-1FAC-4F4A-A567-3F0BAA05E608}" srcOrd="0" destOrd="0" presId="urn:microsoft.com/office/officeart/2005/8/layout/chevron2"/>
    <dgm:cxn modelId="{7EF8D857-81D9-4468-BF10-FB1FA717856E}" type="presParOf" srcId="{5AA7FFB1-B571-4025-A5F6-EB88526DB80D}" destId="{57B034CB-A699-47FD-8750-3D08E1F5F162}" srcOrd="1" destOrd="0" presId="urn:microsoft.com/office/officeart/2005/8/layout/chevron2"/>
    <dgm:cxn modelId="{3AD6F258-564C-4B7F-8A80-85A3CA40C8A2}" type="presParOf" srcId="{D9943F1C-80FE-40E1-86EA-09B2E98773F8}" destId="{1179B2CC-DAF7-4409-9E51-B14AB8703E36}" srcOrd="3" destOrd="0" presId="urn:microsoft.com/office/officeart/2005/8/layout/chevron2"/>
    <dgm:cxn modelId="{60FA981C-0CEF-4DE1-A8BB-A6803CDD60B6}" type="presParOf" srcId="{D9943F1C-80FE-40E1-86EA-09B2E98773F8}" destId="{DB9EB542-6E55-4023-9E25-79E865AA3609}" srcOrd="4" destOrd="0" presId="urn:microsoft.com/office/officeart/2005/8/layout/chevron2"/>
    <dgm:cxn modelId="{56BB951B-8F06-4B8F-BD99-F0C477A143B7}" type="presParOf" srcId="{DB9EB542-6E55-4023-9E25-79E865AA3609}" destId="{754917A8-18DB-4C0A-A334-0538CBF8FA9D}" srcOrd="0" destOrd="0" presId="urn:microsoft.com/office/officeart/2005/8/layout/chevron2"/>
    <dgm:cxn modelId="{8DB8DB75-4FDA-4F6D-B0BB-D416C86944A0}" type="presParOf" srcId="{DB9EB542-6E55-4023-9E25-79E865AA3609}" destId="{1008BDAA-08FA-44E8-8045-C77E5A03C7D9}" srcOrd="1" destOrd="0" presId="urn:microsoft.com/office/officeart/2005/8/layout/chevron2"/>
    <dgm:cxn modelId="{29FA005D-F725-4DB9-B7A7-68966E4807D8}" type="presParOf" srcId="{D9943F1C-80FE-40E1-86EA-09B2E98773F8}" destId="{88AC1D43-1859-411B-B96C-7BBE5134006A}" srcOrd="5" destOrd="0" presId="urn:microsoft.com/office/officeart/2005/8/layout/chevron2"/>
    <dgm:cxn modelId="{1077B06E-5B47-48B3-AFAB-07BAC7316818}" type="presParOf" srcId="{D9943F1C-80FE-40E1-86EA-09B2E98773F8}" destId="{2EF1499B-21BD-4402-B93B-7F496EEA0A95}" srcOrd="6" destOrd="0" presId="urn:microsoft.com/office/officeart/2005/8/layout/chevron2"/>
    <dgm:cxn modelId="{D6AA14C6-8744-4027-8BF4-866AE7523742}" type="presParOf" srcId="{2EF1499B-21BD-4402-B93B-7F496EEA0A95}" destId="{E81D27DE-D05B-4CB0-AFE2-B9E800EDB397}" srcOrd="0" destOrd="0" presId="urn:microsoft.com/office/officeart/2005/8/layout/chevron2"/>
    <dgm:cxn modelId="{7A857286-87E4-4843-AAB4-501A4F110409}" type="presParOf" srcId="{2EF1499B-21BD-4402-B93B-7F496EEA0A95}" destId="{83231CC8-C5A3-4EC0-8344-610C3A8451C8}" srcOrd="1" destOrd="0" presId="urn:microsoft.com/office/officeart/2005/8/layout/chevron2"/>
    <dgm:cxn modelId="{28147A24-A3ED-4E94-8149-A767616F2540}" type="presParOf" srcId="{D9943F1C-80FE-40E1-86EA-09B2E98773F8}" destId="{A1240788-FF62-402F-BFCF-03436BC67920}" srcOrd="7" destOrd="0" presId="urn:microsoft.com/office/officeart/2005/8/layout/chevron2"/>
    <dgm:cxn modelId="{E02B3DC1-23F3-4CFB-8C83-25C4B3D85C38}" type="presParOf" srcId="{D9943F1C-80FE-40E1-86EA-09B2E98773F8}" destId="{D7BB5FB8-E49C-436B-B08B-E3C2BE86D4AC}" srcOrd="8" destOrd="0" presId="urn:microsoft.com/office/officeart/2005/8/layout/chevron2"/>
    <dgm:cxn modelId="{7ADD35DB-CE2C-4BDA-9CCA-57E2AB693F55}" type="presParOf" srcId="{D7BB5FB8-E49C-436B-B08B-E3C2BE86D4AC}" destId="{003395DB-EB5B-40AB-88B9-5F631FB3B3C2}" srcOrd="0" destOrd="0" presId="urn:microsoft.com/office/officeart/2005/8/layout/chevron2"/>
    <dgm:cxn modelId="{7D4BE9B5-DB9E-4D0E-BB37-2813448B7A12}" type="presParOf" srcId="{D7BB5FB8-E49C-436B-B08B-E3C2BE86D4AC}" destId="{E19879B7-8289-4F34-8EC0-F74007629F8F}" srcOrd="1" destOrd="0" presId="urn:microsoft.com/office/officeart/2005/8/layout/chevron2"/>
    <dgm:cxn modelId="{CF9DD2D0-EA5D-406E-B107-4DED27529BA1}" type="presParOf" srcId="{D9943F1C-80FE-40E1-86EA-09B2E98773F8}" destId="{A0F8F34F-0404-428D-9AD4-FDF3DE39997B}" srcOrd="9" destOrd="0" presId="urn:microsoft.com/office/officeart/2005/8/layout/chevron2"/>
    <dgm:cxn modelId="{4D263DB8-FB4E-4E7A-9AE8-8C1AECBB92C2}" type="presParOf" srcId="{D9943F1C-80FE-40E1-86EA-09B2E98773F8}" destId="{6A40ECD8-4654-4F8D-8C53-8614B8BB8F71}" srcOrd="10" destOrd="0" presId="urn:microsoft.com/office/officeart/2005/8/layout/chevron2"/>
    <dgm:cxn modelId="{4125B301-36F8-4A5A-9721-195AF844E992}" type="presParOf" srcId="{6A40ECD8-4654-4F8D-8C53-8614B8BB8F71}" destId="{AC6A5F40-DCCB-4E82-981D-E5A2D98CAE92}" srcOrd="0" destOrd="0" presId="urn:microsoft.com/office/officeart/2005/8/layout/chevron2"/>
    <dgm:cxn modelId="{DAF499DF-406B-45CB-A67A-A84B0F898931}" type="presParOf" srcId="{6A40ECD8-4654-4F8D-8C53-8614B8BB8F71}" destId="{1743A9CB-951C-4960-8E62-4F382F4F47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65473-CC50-41F7-9371-735DAE62C50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648B7-01ED-41D0-8D7D-0824C4FFFECE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Дети</a:t>
          </a:r>
          <a:endParaRPr lang="ru-RU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B1ACC8A1-E548-4ED2-8B28-F984A4111574}" type="parTrans" cxnId="{7854CB82-517E-4680-8FEF-A526773072B6}">
      <dgm:prSet/>
      <dgm:spPr/>
      <dgm:t>
        <a:bodyPr/>
        <a:lstStyle/>
        <a:p>
          <a:endParaRPr lang="ru-RU"/>
        </a:p>
      </dgm:t>
    </dgm:pt>
    <dgm:pt modelId="{FC056E0C-DAD1-47A2-9DD7-8ADFCBEC5705}" type="sibTrans" cxnId="{7854CB82-517E-4680-8FEF-A526773072B6}">
      <dgm:prSet/>
      <dgm:spPr/>
      <dgm:t>
        <a:bodyPr/>
        <a:lstStyle/>
        <a:p>
          <a:endParaRPr lang="ru-RU"/>
        </a:p>
      </dgm:t>
    </dgm:pt>
    <dgm:pt modelId="{27A9098B-3F22-41E3-A85F-AC83A94161C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Использование в речи разнообразных лексических средств языка</a:t>
          </a:r>
          <a:endParaRPr lang="ru-RU" sz="14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38679065-FE3D-4267-9B1B-1155804FF786}" type="parTrans" cxnId="{3BDFBC17-2FF9-4AA4-B374-235EFCD44B80}">
      <dgm:prSet/>
      <dgm:spPr/>
      <dgm:t>
        <a:bodyPr/>
        <a:lstStyle/>
        <a:p>
          <a:endParaRPr lang="ru-RU"/>
        </a:p>
      </dgm:t>
    </dgm:pt>
    <dgm:pt modelId="{F0A27B4F-AC93-4E02-A998-A8CD7D60575F}" type="sibTrans" cxnId="{3BDFBC17-2FF9-4AA4-B374-235EFCD44B80}">
      <dgm:prSet/>
      <dgm:spPr/>
      <dgm:t>
        <a:bodyPr/>
        <a:lstStyle/>
        <a:p>
          <a:endParaRPr lang="ru-RU"/>
        </a:p>
      </dgm:t>
    </dgm:pt>
    <dgm:pt modelId="{D6D0A4D8-D5D6-4830-9843-467A446EA0E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Правильное построение предложения, обеспечение связей предложений</a:t>
          </a:r>
          <a:endParaRPr lang="ru-RU" sz="14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228ED3E2-9A53-4414-8271-FAC3BFC312B8}" type="parTrans" cxnId="{BB71CCBB-67A6-4C06-A271-BD9747567B79}">
      <dgm:prSet/>
      <dgm:spPr/>
      <dgm:t>
        <a:bodyPr/>
        <a:lstStyle/>
        <a:p>
          <a:endParaRPr lang="ru-RU"/>
        </a:p>
      </dgm:t>
    </dgm:pt>
    <dgm:pt modelId="{3DAA372C-E159-43C3-B560-A4EF2C55DD0E}" type="sibTrans" cxnId="{BB71CCBB-67A6-4C06-A271-BD9747567B79}">
      <dgm:prSet/>
      <dgm:spPr/>
      <dgm:t>
        <a:bodyPr/>
        <a:lstStyle/>
        <a:p>
          <a:endParaRPr lang="ru-RU"/>
        </a:p>
      </dgm:t>
    </dgm:pt>
    <dgm:pt modelId="{450A2167-3CD1-4D8B-96F9-B571CDB4F9E4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Педагоги</a:t>
          </a:r>
          <a:endParaRPr lang="ru-RU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94490784-6BAF-497C-8D57-75054AC9B3B9}" type="parTrans" cxnId="{857E1A85-9253-4B77-B2A0-38F178435FC4}">
      <dgm:prSet/>
      <dgm:spPr/>
      <dgm:t>
        <a:bodyPr/>
        <a:lstStyle/>
        <a:p>
          <a:endParaRPr lang="ru-RU"/>
        </a:p>
      </dgm:t>
    </dgm:pt>
    <dgm:pt modelId="{07DBB114-91B4-41AF-9422-F19A0FBC6674}" type="sibTrans" cxnId="{857E1A85-9253-4B77-B2A0-38F178435FC4}">
      <dgm:prSet/>
      <dgm:spPr/>
      <dgm:t>
        <a:bodyPr/>
        <a:lstStyle/>
        <a:p>
          <a:endParaRPr lang="ru-RU"/>
        </a:p>
      </dgm:t>
    </dgm:pt>
    <dgm:pt modelId="{59C7B5F1-C162-40DB-9E8A-29723E038484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Обеспечение взаимосвязи работы воспитателей со специалистами учреждения в решении данной проблемы.</a:t>
          </a:r>
          <a:endParaRPr lang="ru-RU" sz="14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5F0B9727-8C7A-4378-BADD-057365009CD6}" type="parTrans" cxnId="{1F0073B7-09DD-4C48-8B65-F227EF55E465}">
      <dgm:prSet/>
      <dgm:spPr/>
      <dgm:t>
        <a:bodyPr/>
        <a:lstStyle/>
        <a:p>
          <a:endParaRPr lang="ru-RU"/>
        </a:p>
      </dgm:t>
    </dgm:pt>
    <dgm:pt modelId="{D53B8895-D1A8-4D0D-8D11-4B8E77A2147C}" type="sibTrans" cxnId="{1F0073B7-09DD-4C48-8B65-F227EF55E465}">
      <dgm:prSet/>
      <dgm:spPr/>
      <dgm:t>
        <a:bodyPr/>
        <a:lstStyle/>
        <a:p>
          <a:endParaRPr lang="ru-RU"/>
        </a:p>
      </dgm:t>
    </dgm:pt>
    <dgm:pt modelId="{1B1FDBF8-EBF1-449E-AD79-13F1AE86C51D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Родители</a:t>
          </a:r>
          <a:endParaRPr lang="ru-RU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55C596C3-1510-4634-BBAF-AFE05D66C321}" type="parTrans" cxnId="{87885330-DA88-41DA-9CEB-915DD6631192}">
      <dgm:prSet/>
      <dgm:spPr/>
      <dgm:t>
        <a:bodyPr/>
        <a:lstStyle/>
        <a:p>
          <a:endParaRPr lang="ru-RU"/>
        </a:p>
      </dgm:t>
    </dgm:pt>
    <dgm:pt modelId="{665118A6-C75C-4753-96E6-0EDC9BDBA408}" type="sibTrans" cxnId="{87885330-DA88-41DA-9CEB-915DD6631192}">
      <dgm:prSet/>
      <dgm:spPr/>
      <dgm:t>
        <a:bodyPr/>
        <a:lstStyle/>
        <a:p>
          <a:endParaRPr lang="ru-RU"/>
        </a:p>
      </dgm:t>
    </dgm:pt>
    <dgm:pt modelId="{DD3314D3-600A-4483-A85C-C02B5A6E38D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</a:t>
          </a:r>
          <a:r>
            <a:rPr lang="ru-RU" sz="1400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Сформированность</a:t>
          </a: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коммуникативных навыков общения.</a:t>
          </a:r>
          <a:endParaRPr lang="ru-RU" sz="14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5AF8FD89-6550-4887-9E5C-50489C40ABEC}" type="parTrans" cxnId="{9F8EFCAB-CA79-46F9-B3E6-B3AF5FCC1689}">
      <dgm:prSet/>
      <dgm:spPr/>
      <dgm:t>
        <a:bodyPr/>
        <a:lstStyle/>
        <a:p>
          <a:endParaRPr lang="ru-RU"/>
        </a:p>
      </dgm:t>
    </dgm:pt>
    <dgm:pt modelId="{FD7F8C34-A723-47B1-9D7A-AC606850341B}" type="sibTrans" cxnId="{9F8EFCAB-CA79-46F9-B3E6-B3AF5FCC1689}">
      <dgm:prSet/>
      <dgm:spPr/>
      <dgm:t>
        <a:bodyPr/>
        <a:lstStyle/>
        <a:p>
          <a:endParaRPr lang="ru-RU"/>
        </a:p>
      </dgm:t>
    </dgm:pt>
    <dgm:pt modelId="{2CA2F160-5F5B-4EC4-AC4D-474D47062B3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Повышение педагогической культуры родителей</a:t>
          </a:r>
          <a:endParaRPr lang="ru-RU" sz="28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1AFE540C-33DF-4486-BCB4-C801A4B698B6}" type="parTrans" cxnId="{A9ECDA80-0436-4B33-9FC6-4CB936041DEC}">
      <dgm:prSet/>
      <dgm:spPr/>
      <dgm:t>
        <a:bodyPr/>
        <a:lstStyle/>
        <a:p>
          <a:endParaRPr lang="ru-RU"/>
        </a:p>
      </dgm:t>
    </dgm:pt>
    <dgm:pt modelId="{9B35D1FF-FDB9-4716-A1F3-5F83ADB24E77}" type="sibTrans" cxnId="{A9ECDA80-0436-4B33-9FC6-4CB936041DEC}">
      <dgm:prSet/>
      <dgm:spPr/>
      <dgm:t>
        <a:bodyPr/>
        <a:lstStyle/>
        <a:p>
          <a:endParaRPr lang="ru-RU"/>
        </a:p>
      </dgm:t>
    </dgm:pt>
    <dgm:pt modelId="{DE11615D-FA80-4522-AE76-2FBE0835359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Создание методических разработок по данному направлению, демонстрационного и дидактического материалов</a:t>
          </a:r>
        </a:p>
      </dgm:t>
    </dgm:pt>
    <dgm:pt modelId="{3479193E-9047-4D42-9135-AAF027770D35}" type="parTrans" cxnId="{7EE0C81E-9312-4CE8-A3DD-FE73DE23DE8F}">
      <dgm:prSet/>
      <dgm:spPr/>
      <dgm:t>
        <a:bodyPr/>
        <a:lstStyle/>
        <a:p>
          <a:endParaRPr lang="ru-RU"/>
        </a:p>
      </dgm:t>
    </dgm:pt>
    <dgm:pt modelId="{D46E8557-25D1-4B55-A8BA-190F80342BBB}" type="sibTrans" cxnId="{7EE0C81E-9312-4CE8-A3DD-FE73DE23DE8F}">
      <dgm:prSet/>
      <dgm:spPr/>
      <dgm:t>
        <a:bodyPr/>
        <a:lstStyle/>
        <a:p>
          <a:endParaRPr lang="ru-RU"/>
        </a:p>
      </dgm:t>
    </dgm:pt>
    <dgm:pt modelId="{A7EAD912-375A-41FB-9D8F-C7AED313E538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Повышение уровня педагогического мастерства</a:t>
          </a:r>
          <a:r>
            <a:rPr lang="ru-RU" sz="16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</a:t>
          </a:r>
          <a:endParaRPr lang="ru-RU" sz="16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877D32B7-4739-4123-B058-644ECB274A08}" type="parTrans" cxnId="{B59FA5E2-EBB8-430F-9550-D07873E015EF}">
      <dgm:prSet/>
      <dgm:spPr/>
      <dgm:t>
        <a:bodyPr/>
        <a:lstStyle/>
        <a:p>
          <a:endParaRPr lang="ru-RU"/>
        </a:p>
      </dgm:t>
    </dgm:pt>
    <dgm:pt modelId="{F91A0813-2579-4A37-857B-383B0916AB07}" type="sibTrans" cxnId="{B59FA5E2-EBB8-430F-9550-D07873E015EF}">
      <dgm:prSet/>
      <dgm:spPr/>
      <dgm:t>
        <a:bodyPr/>
        <a:lstStyle/>
        <a:p>
          <a:endParaRPr lang="ru-RU"/>
        </a:p>
      </dgm:t>
    </dgm:pt>
    <dgm:pt modelId="{C9CDE930-6F40-468B-BD64-B1CFD7602D39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Совершенствование взаимодействия родителей и педагогов для успешного развития каждого ребенка.</a:t>
          </a:r>
          <a:endParaRPr lang="ru-RU" sz="16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DCF59B41-BB0C-44E6-A45F-A9A6F28547E7}" type="parTrans" cxnId="{9E4477C2-6904-4F13-9722-F4DF17F3D8C7}">
      <dgm:prSet/>
      <dgm:spPr/>
      <dgm:t>
        <a:bodyPr/>
        <a:lstStyle/>
        <a:p>
          <a:endParaRPr lang="ru-RU"/>
        </a:p>
      </dgm:t>
    </dgm:pt>
    <dgm:pt modelId="{24AA695B-98C7-419C-A195-98028070F6B3}" type="sibTrans" cxnId="{9E4477C2-6904-4F13-9722-F4DF17F3D8C7}">
      <dgm:prSet/>
      <dgm:spPr/>
      <dgm:t>
        <a:bodyPr/>
        <a:lstStyle/>
        <a:p>
          <a:endParaRPr lang="ru-RU"/>
        </a:p>
      </dgm:t>
    </dgm:pt>
    <dgm:pt modelId="{E44D5876-59F7-4C44-BB9B-241CD8536DF2}" type="pres">
      <dgm:prSet presAssocID="{91265473-CC50-41F7-9371-735DAE62C5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0888EF-36E0-4207-8632-7E745F159E86}" type="pres">
      <dgm:prSet presAssocID="{C0A648B7-01ED-41D0-8D7D-0824C4FFFECE}" presName="linNode" presStyleCnt="0"/>
      <dgm:spPr/>
      <dgm:t>
        <a:bodyPr/>
        <a:lstStyle/>
        <a:p>
          <a:endParaRPr lang="ru-RU"/>
        </a:p>
      </dgm:t>
    </dgm:pt>
    <dgm:pt modelId="{DD1BA374-34AE-4BF8-9387-576B6CCBAF5B}" type="pres">
      <dgm:prSet presAssocID="{C0A648B7-01ED-41D0-8D7D-0824C4FFFECE}" presName="parentShp" presStyleLbl="node1" presStyleIdx="0" presStyleCnt="3" custScaleX="52834" custScaleY="21407" custLinFactX="31931" custLinFactNeighborX="100000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684FF-DDE6-46F7-B1F2-AE867D07419D}" type="pres">
      <dgm:prSet presAssocID="{C0A648B7-01ED-41D0-8D7D-0824C4FFFECE}" presName="childShp" presStyleLbl="bgAccFollowNode1" presStyleIdx="0" presStyleCnt="3" custAng="0" custScaleX="119473" custScaleY="46162" custLinFactNeighborX="-52721" custLinFactNeighborY="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C162D-B4EB-4A46-910C-4D6828821CF3}" type="pres">
      <dgm:prSet presAssocID="{FC056E0C-DAD1-47A2-9DD7-8ADFCBEC5705}" presName="spacing" presStyleCnt="0"/>
      <dgm:spPr/>
      <dgm:t>
        <a:bodyPr/>
        <a:lstStyle/>
        <a:p>
          <a:endParaRPr lang="ru-RU"/>
        </a:p>
      </dgm:t>
    </dgm:pt>
    <dgm:pt modelId="{7721EF9D-2C10-4ADC-9F60-0F82FBAB96DA}" type="pres">
      <dgm:prSet presAssocID="{450A2167-3CD1-4D8B-96F9-B571CDB4F9E4}" presName="linNode" presStyleCnt="0"/>
      <dgm:spPr/>
      <dgm:t>
        <a:bodyPr/>
        <a:lstStyle/>
        <a:p>
          <a:endParaRPr lang="ru-RU"/>
        </a:p>
      </dgm:t>
    </dgm:pt>
    <dgm:pt modelId="{DCEC256B-03F8-43B5-84C7-D1C2F2B3CB3D}" type="pres">
      <dgm:prSet presAssocID="{450A2167-3CD1-4D8B-96F9-B571CDB4F9E4}" presName="parentShp" presStyleLbl="node1" presStyleIdx="1" presStyleCnt="3" custScaleX="51922" custScaleY="20181" custLinFactNeighborX="-477" custLinFactNeighborY="-1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6C5CA-EA33-4087-95AE-8FF6D64017F4}" type="pres">
      <dgm:prSet presAssocID="{450A2167-3CD1-4D8B-96F9-B571CDB4F9E4}" presName="childShp" presStyleLbl="bgAccFollowNode1" presStyleIdx="1" presStyleCnt="3" custScaleX="125038" custScaleY="86855" custLinFactNeighborX="3084" custLinFactNeighborY="-9349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78E051F-6465-43AE-BFD4-84B1CA67430C}" type="pres">
      <dgm:prSet presAssocID="{07DBB114-91B4-41AF-9422-F19A0FBC6674}" presName="spacing" presStyleCnt="0"/>
      <dgm:spPr/>
      <dgm:t>
        <a:bodyPr/>
        <a:lstStyle/>
        <a:p>
          <a:endParaRPr lang="ru-RU"/>
        </a:p>
      </dgm:t>
    </dgm:pt>
    <dgm:pt modelId="{F826F2D7-8524-4FFF-883B-71A45F43FDEF}" type="pres">
      <dgm:prSet presAssocID="{1B1FDBF8-EBF1-449E-AD79-13F1AE86C51D}" presName="linNode" presStyleCnt="0"/>
      <dgm:spPr/>
      <dgm:t>
        <a:bodyPr/>
        <a:lstStyle/>
        <a:p>
          <a:endParaRPr lang="ru-RU"/>
        </a:p>
      </dgm:t>
    </dgm:pt>
    <dgm:pt modelId="{DDAEE936-2303-421E-8815-295182356297}" type="pres">
      <dgm:prSet presAssocID="{1B1FDBF8-EBF1-449E-AD79-13F1AE86C51D}" presName="parentShp" presStyleLbl="node1" presStyleIdx="2" presStyleCnt="3" custScaleX="60160" custScaleY="19250" custLinFactX="24380" custLinFactNeighborX="100000" custLinFactNeighborY="-19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D29EC-C174-4E09-9A5C-9117E554B6CF}" type="pres">
      <dgm:prSet presAssocID="{1B1FDBF8-EBF1-449E-AD79-13F1AE86C51D}" presName="childShp" presStyleLbl="bgAccFollowNode1" presStyleIdx="2" presStyleCnt="3" custScaleX="113612" custScaleY="35203" custLinFactNeighborX="-60780" custLinFactNeighborY="-19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EFCAB-CA79-46F9-B3E6-B3AF5FCC1689}" srcId="{C0A648B7-01ED-41D0-8D7D-0824C4FFFECE}" destId="{DD3314D3-600A-4483-A85C-C02B5A6E38D3}" srcOrd="2" destOrd="0" parTransId="{5AF8FD89-6550-4887-9E5C-50489C40ABEC}" sibTransId="{FD7F8C34-A723-47B1-9D7A-AC606850341B}"/>
    <dgm:cxn modelId="{7EE0C81E-9312-4CE8-A3DD-FE73DE23DE8F}" srcId="{450A2167-3CD1-4D8B-96F9-B571CDB4F9E4}" destId="{DE11615D-FA80-4522-AE76-2FBE08353594}" srcOrd="1" destOrd="0" parTransId="{3479193E-9047-4D42-9135-AAF027770D35}" sibTransId="{D46E8557-25D1-4B55-A8BA-190F80342BBB}"/>
    <dgm:cxn modelId="{AADC03DD-665D-4AB4-8821-6AC2B26AD1D9}" type="presOf" srcId="{2CA2F160-5F5B-4EC4-AC4D-474D47062B34}" destId="{905D29EC-C174-4E09-9A5C-9117E554B6CF}" srcOrd="0" destOrd="0" presId="urn:microsoft.com/office/officeart/2005/8/layout/vList6"/>
    <dgm:cxn modelId="{01B8B0F9-4299-44C5-9DF3-006BC5AD4CFF}" type="presOf" srcId="{C0A648B7-01ED-41D0-8D7D-0824C4FFFECE}" destId="{DD1BA374-34AE-4BF8-9387-576B6CCBAF5B}" srcOrd="0" destOrd="0" presId="urn:microsoft.com/office/officeart/2005/8/layout/vList6"/>
    <dgm:cxn modelId="{B59FA5E2-EBB8-430F-9550-D07873E015EF}" srcId="{450A2167-3CD1-4D8B-96F9-B571CDB4F9E4}" destId="{A7EAD912-375A-41FB-9D8F-C7AED313E538}" srcOrd="2" destOrd="0" parTransId="{877D32B7-4739-4123-B058-644ECB274A08}" sibTransId="{F91A0813-2579-4A37-857B-383B0916AB07}"/>
    <dgm:cxn modelId="{2B485437-5F97-4DF5-98BF-688C9BBF934D}" type="presOf" srcId="{59C7B5F1-C162-40DB-9E8A-29723E038484}" destId="{CE06C5CA-EA33-4087-95AE-8FF6D64017F4}" srcOrd="0" destOrd="0" presId="urn:microsoft.com/office/officeart/2005/8/layout/vList6"/>
    <dgm:cxn modelId="{9E4477C2-6904-4F13-9722-F4DF17F3D8C7}" srcId="{1B1FDBF8-EBF1-449E-AD79-13F1AE86C51D}" destId="{C9CDE930-6F40-468B-BD64-B1CFD7602D39}" srcOrd="1" destOrd="0" parTransId="{DCF59B41-BB0C-44E6-A45F-A9A6F28547E7}" sibTransId="{24AA695B-98C7-419C-A195-98028070F6B3}"/>
    <dgm:cxn modelId="{9FDFAAC9-10E5-4A96-B260-FF78E947ED97}" type="presOf" srcId="{450A2167-3CD1-4D8B-96F9-B571CDB4F9E4}" destId="{DCEC256B-03F8-43B5-84C7-D1C2F2B3CB3D}" srcOrd="0" destOrd="0" presId="urn:microsoft.com/office/officeart/2005/8/layout/vList6"/>
    <dgm:cxn modelId="{3BDFBC17-2FF9-4AA4-B374-235EFCD44B80}" srcId="{C0A648B7-01ED-41D0-8D7D-0824C4FFFECE}" destId="{27A9098B-3F22-41E3-A85F-AC83A94161CF}" srcOrd="0" destOrd="0" parTransId="{38679065-FE3D-4267-9B1B-1155804FF786}" sibTransId="{F0A27B4F-AC93-4E02-A998-A8CD7D60575F}"/>
    <dgm:cxn modelId="{9F2C138B-8885-42B5-A7A2-43E8C3D78664}" type="presOf" srcId="{A7EAD912-375A-41FB-9D8F-C7AED313E538}" destId="{CE06C5CA-EA33-4087-95AE-8FF6D64017F4}" srcOrd="0" destOrd="2" presId="urn:microsoft.com/office/officeart/2005/8/layout/vList6"/>
    <dgm:cxn modelId="{7854CB82-517E-4680-8FEF-A526773072B6}" srcId="{91265473-CC50-41F7-9371-735DAE62C50A}" destId="{C0A648B7-01ED-41D0-8D7D-0824C4FFFECE}" srcOrd="0" destOrd="0" parTransId="{B1ACC8A1-E548-4ED2-8B28-F984A4111574}" sibTransId="{FC056E0C-DAD1-47A2-9DD7-8ADFCBEC5705}"/>
    <dgm:cxn modelId="{59214448-21A3-435E-875D-58D3DB079E75}" type="presOf" srcId="{DE11615D-FA80-4522-AE76-2FBE08353594}" destId="{CE06C5CA-EA33-4087-95AE-8FF6D64017F4}" srcOrd="0" destOrd="1" presId="urn:microsoft.com/office/officeart/2005/8/layout/vList6"/>
    <dgm:cxn modelId="{1F0073B7-09DD-4C48-8B65-F227EF55E465}" srcId="{450A2167-3CD1-4D8B-96F9-B571CDB4F9E4}" destId="{59C7B5F1-C162-40DB-9E8A-29723E038484}" srcOrd="0" destOrd="0" parTransId="{5F0B9727-8C7A-4378-BADD-057365009CD6}" sibTransId="{D53B8895-D1A8-4D0D-8D11-4B8E77A2147C}"/>
    <dgm:cxn modelId="{B1686934-91B7-4AAD-8434-427381E5CCA3}" type="presOf" srcId="{DD3314D3-600A-4483-A85C-C02B5A6E38D3}" destId="{3CF684FF-DDE6-46F7-B1F2-AE867D07419D}" srcOrd="0" destOrd="2" presId="urn:microsoft.com/office/officeart/2005/8/layout/vList6"/>
    <dgm:cxn modelId="{9FAAD29C-A7E2-4E2D-845A-F4FD3985825A}" type="presOf" srcId="{91265473-CC50-41F7-9371-735DAE62C50A}" destId="{E44D5876-59F7-4C44-BB9B-241CD8536DF2}" srcOrd="0" destOrd="0" presId="urn:microsoft.com/office/officeart/2005/8/layout/vList6"/>
    <dgm:cxn modelId="{87885330-DA88-41DA-9CEB-915DD6631192}" srcId="{91265473-CC50-41F7-9371-735DAE62C50A}" destId="{1B1FDBF8-EBF1-449E-AD79-13F1AE86C51D}" srcOrd="2" destOrd="0" parTransId="{55C596C3-1510-4634-BBAF-AFE05D66C321}" sibTransId="{665118A6-C75C-4753-96E6-0EDC9BDBA408}"/>
    <dgm:cxn modelId="{857E1A85-9253-4B77-B2A0-38F178435FC4}" srcId="{91265473-CC50-41F7-9371-735DAE62C50A}" destId="{450A2167-3CD1-4D8B-96F9-B571CDB4F9E4}" srcOrd="1" destOrd="0" parTransId="{94490784-6BAF-497C-8D57-75054AC9B3B9}" sibTransId="{07DBB114-91B4-41AF-9422-F19A0FBC6674}"/>
    <dgm:cxn modelId="{C634426C-39C2-4337-99DD-CCF9F9E217E2}" type="presOf" srcId="{27A9098B-3F22-41E3-A85F-AC83A94161CF}" destId="{3CF684FF-DDE6-46F7-B1F2-AE867D07419D}" srcOrd="0" destOrd="0" presId="urn:microsoft.com/office/officeart/2005/8/layout/vList6"/>
    <dgm:cxn modelId="{A9ECDA80-0436-4B33-9FC6-4CB936041DEC}" srcId="{1B1FDBF8-EBF1-449E-AD79-13F1AE86C51D}" destId="{2CA2F160-5F5B-4EC4-AC4D-474D47062B34}" srcOrd="0" destOrd="0" parTransId="{1AFE540C-33DF-4486-BCB4-C801A4B698B6}" sibTransId="{9B35D1FF-FDB9-4716-A1F3-5F83ADB24E77}"/>
    <dgm:cxn modelId="{6B3932F2-0A7C-487D-84B6-2B3772C73D86}" type="presOf" srcId="{C9CDE930-6F40-468B-BD64-B1CFD7602D39}" destId="{905D29EC-C174-4E09-9A5C-9117E554B6CF}" srcOrd="0" destOrd="1" presId="urn:microsoft.com/office/officeart/2005/8/layout/vList6"/>
    <dgm:cxn modelId="{BB71CCBB-67A6-4C06-A271-BD9747567B79}" srcId="{C0A648B7-01ED-41D0-8D7D-0824C4FFFECE}" destId="{D6D0A4D8-D5D6-4830-9843-467A446EA0EE}" srcOrd="1" destOrd="0" parTransId="{228ED3E2-9A53-4414-8271-FAC3BFC312B8}" sibTransId="{3DAA372C-E159-43C3-B560-A4EF2C55DD0E}"/>
    <dgm:cxn modelId="{A98390DA-EAFD-492B-83FF-2AC5F593C7BA}" type="presOf" srcId="{D6D0A4D8-D5D6-4830-9843-467A446EA0EE}" destId="{3CF684FF-DDE6-46F7-B1F2-AE867D07419D}" srcOrd="0" destOrd="1" presId="urn:microsoft.com/office/officeart/2005/8/layout/vList6"/>
    <dgm:cxn modelId="{51B5C856-A967-4EFD-9EBE-1A743BDE373A}" type="presOf" srcId="{1B1FDBF8-EBF1-449E-AD79-13F1AE86C51D}" destId="{DDAEE936-2303-421E-8815-295182356297}" srcOrd="0" destOrd="0" presId="urn:microsoft.com/office/officeart/2005/8/layout/vList6"/>
    <dgm:cxn modelId="{E5810F68-ABBE-4E79-9C56-2EA558C63B13}" type="presParOf" srcId="{E44D5876-59F7-4C44-BB9B-241CD8536DF2}" destId="{480888EF-36E0-4207-8632-7E745F159E86}" srcOrd="0" destOrd="0" presId="urn:microsoft.com/office/officeart/2005/8/layout/vList6"/>
    <dgm:cxn modelId="{ECC29C40-5D39-43C0-87AA-30308E020837}" type="presParOf" srcId="{480888EF-36E0-4207-8632-7E745F159E86}" destId="{DD1BA374-34AE-4BF8-9387-576B6CCBAF5B}" srcOrd="0" destOrd="0" presId="urn:microsoft.com/office/officeart/2005/8/layout/vList6"/>
    <dgm:cxn modelId="{6586DEDA-DB5A-4775-A9E3-0249E3006356}" type="presParOf" srcId="{480888EF-36E0-4207-8632-7E745F159E86}" destId="{3CF684FF-DDE6-46F7-B1F2-AE867D07419D}" srcOrd="1" destOrd="0" presId="urn:microsoft.com/office/officeart/2005/8/layout/vList6"/>
    <dgm:cxn modelId="{60970EC7-EAF6-4CF1-A71F-C90DD9749716}" type="presParOf" srcId="{E44D5876-59F7-4C44-BB9B-241CD8536DF2}" destId="{4EFC162D-B4EB-4A46-910C-4D6828821CF3}" srcOrd="1" destOrd="0" presId="urn:microsoft.com/office/officeart/2005/8/layout/vList6"/>
    <dgm:cxn modelId="{EF46CCB6-04CB-42CA-BB5E-421C74864AA0}" type="presParOf" srcId="{E44D5876-59F7-4C44-BB9B-241CD8536DF2}" destId="{7721EF9D-2C10-4ADC-9F60-0F82FBAB96DA}" srcOrd="2" destOrd="0" presId="urn:microsoft.com/office/officeart/2005/8/layout/vList6"/>
    <dgm:cxn modelId="{CAF3D9BF-FB65-43B3-BE74-04A6E23E376D}" type="presParOf" srcId="{7721EF9D-2C10-4ADC-9F60-0F82FBAB96DA}" destId="{DCEC256B-03F8-43B5-84C7-D1C2F2B3CB3D}" srcOrd="0" destOrd="0" presId="urn:microsoft.com/office/officeart/2005/8/layout/vList6"/>
    <dgm:cxn modelId="{AFE1EDAF-5BC9-4C8D-922C-56465833D58D}" type="presParOf" srcId="{7721EF9D-2C10-4ADC-9F60-0F82FBAB96DA}" destId="{CE06C5CA-EA33-4087-95AE-8FF6D64017F4}" srcOrd="1" destOrd="0" presId="urn:microsoft.com/office/officeart/2005/8/layout/vList6"/>
    <dgm:cxn modelId="{FAC86977-5DC5-4B1D-A3E0-3DD44C88B78F}" type="presParOf" srcId="{E44D5876-59F7-4C44-BB9B-241CD8536DF2}" destId="{C78E051F-6465-43AE-BFD4-84B1CA67430C}" srcOrd="3" destOrd="0" presId="urn:microsoft.com/office/officeart/2005/8/layout/vList6"/>
    <dgm:cxn modelId="{64FF45F1-5763-46A9-8397-B70778B1E5CD}" type="presParOf" srcId="{E44D5876-59F7-4C44-BB9B-241CD8536DF2}" destId="{F826F2D7-8524-4FFF-883B-71A45F43FDEF}" srcOrd="4" destOrd="0" presId="urn:microsoft.com/office/officeart/2005/8/layout/vList6"/>
    <dgm:cxn modelId="{CD62FE31-6871-428B-B9EC-ACE1F5CC0937}" type="presParOf" srcId="{F826F2D7-8524-4FFF-883B-71A45F43FDEF}" destId="{DDAEE936-2303-421E-8815-295182356297}" srcOrd="0" destOrd="0" presId="urn:microsoft.com/office/officeart/2005/8/layout/vList6"/>
    <dgm:cxn modelId="{7B1A3C31-F4B0-4932-B121-F95A37A2986F}" type="presParOf" srcId="{F826F2D7-8524-4FFF-883B-71A45F43FDEF}" destId="{905D29EC-C174-4E09-9A5C-9117E554B6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90A10-71D4-425A-8C78-DFF23F48BBFC}" type="doc">
      <dgm:prSet loTypeId="urn:microsoft.com/office/officeart/2005/8/layout/radial4" loCatId="relationship" qsTypeId="urn:microsoft.com/office/officeart/2005/8/quickstyle/3d3" qsCatId="3D" csTypeId="urn:microsoft.com/office/officeart/2005/8/colors/colorful1#1" csCatId="colorful" phldr="1"/>
      <dgm:spPr>
        <a:scene3d>
          <a:camera prst="isometricOffAxis2Left"/>
          <a:lightRig rig="threePt" dir="t"/>
        </a:scene3d>
      </dgm:spPr>
      <dgm:t>
        <a:bodyPr/>
        <a:lstStyle/>
        <a:p>
          <a:endParaRPr lang="ru-RU"/>
        </a:p>
      </dgm:t>
    </dgm:pt>
    <dgm:pt modelId="{31D7FB0B-CF54-4173-98FC-70D167D908A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/>
            <a:t> </a:t>
          </a:r>
          <a:r>
            <a:rPr lang="ru-RU" sz="24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Влияние факторов на развитие словаря 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дошкольнико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</a:t>
          </a:r>
          <a:endParaRPr lang="ru-RU" sz="18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63894C09-69F1-4DA7-AD9C-30F8285A0A74}" type="parTrans" cxnId="{8ADE8F42-3CC3-465F-9BF6-49284C6BB072}">
      <dgm:prSet/>
      <dgm:spPr/>
      <dgm:t>
        <a:bodyPr/>
        <a:lstStyle/>
        <a:p>
          <a:endParaRPr lang="ru-RU"/>
        </a:p>
      </dgm:t>
    </dgm:pt>
    <dgm:pt modelId="{315E8E81-9B3F-4A40-BAE8-8E11E54EFF42}" type="sibTrans" cxnId="{8ADE8F42-3CC3-465F-9BF6-49284C6BB072}">
      <dgm:prSet/>
      <dgm:spPr/>
      <dgm:t>
        <a:bodyPr/>
        <a:lstStyle/>
        <a:p>
          <a:endParaRPr lang="ru-RU"/>
        </a:p>
      </dgm:t>
    </dgm:pt>
    <dgm:pt modelId="{EC0B9069-CDDF-4CF7-AD8A-83C40F8CEE84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Уровень развития мышления</a:t>
          </a:r>
          <a:endParaRPr lang="ru-RU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6F2C97B8-ED86-407E-B674-4670E612F420}" type="parTrans" cxnId="{0850A198-97A6-4A6C-89A8-7820E1EEDE3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7BBA71B-CD17-4C36-88CA-D56A9E327D27}" type="sibTrans" cxnId="{0850A198-97A6-4A6C-89A8-7820E1EEDE31}">
      <dgm:prSet/>
      <dgm:spPr/>
      <dgm:t>
        <a:bodyPr/>
        <a:lstStyle/>
        <a:p>
          <a:endParaRPr lang="ru-RU"/>
        </a:p>
      </dgm:t>
    </dgm:pt>
    <dgm:pt modelId="{5933A51C-94A9-4E34-90B3-F65D99ED41AE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Социально-культурный уровень</a:t>
          </a:r>
          <a:endParaRPr lang="ru-RU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4414672E-903B-4A18-B02C-137F70A45C8C}" type="parTrans" cxnId="{A8FC25BB-06D1-41C1-8981-CD01FFF3A2E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CAB783B-E598-4E57-AC0B-9B271B3FF697}" type="sibTrans" cxnId="{A8FC25BB-06D1-41C1-8981-CD01FFF3A2E6}">
      <dgm:prSet/>
      <dgm:spPr/>
      <dgm:t>
        <a:bodyPr/>
        <a:lstStyle/>
        <a:p>
          <a:endParaRPr lang="ru-RU"/>
        </a:p>
      </dgm:t>
    </dgm:pt>
    <dgm:pt modelId="{19516DEA-223B-4B10-B34D-EA5CBB5D3D09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Общение</a:t>
          </a:r>
          <a:endParaRPr lang="ru-RU" b="1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0CAC69DB-D79F-41EF-9C03-506ADEF2E9B9}" type="parTrans" cxnId="{62D71756-B687-48E3-8B8B-3365F4D2C18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FB659F8-3EC6-48CA-A2F0-FB160C089B30}" type="sibTrans" cxnId="{62D71756-B687-48E3-8B8B-3365F4D2C18F}">
      <dgm:prSet/>
      <dgm:spPr/>
      <dgm:t>
        <a:bodyPr/>
        <a:lstStyle/>
        <a:p>
          <a:endParaRPr lang="ru-RU"/>
        </a:p>
      </dgm:t>
    </dgm:pt>
    <dgm:pt modelId="{6B058D25-DF4B-409B-A47B-463F068989E4}" type="pres">
      <dgm:prSet presAssocID="{69E90A10-71D4-425A-8C78-DFF23F48BB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E3F7D-64A6-4DCC-8F37-F80F86646CA2}" type="pres">
      <dgm:prSet presAssocID="{31D7FB0B-CF54-4173-98FC-70D167D908AC}" presName="centerShape" presStyleLbl="node0" presStyleIdx="0" presStyleCnt="1" custScaleX="148421" custScaleY="109042" custLinFactNeighborX="-1693" custLinFactNeighborY="1405"/>
      <dgm:spPr/>
      <dgm:t>
        <a:bodyPr/>
        <a:lstStyle/>
        <a:p>
          <a:endParaRPr lang="ru-RU"/>
        </a:p>
      </dgm:t>
    </dgm:pt>
    <dgm:pt modelId="{C368F310-33E6-4E5E-9E4A-F965F28D027E}" type="pres">
      <dgm:prSet presAssocID="{6F2C97B8-ED86-407E-B674-4670E612F420}" presName="parTrans" presStyleLbl="bgSibTrans2D1" presStyleIdx="0" presStyleCnt="3" custScaleX="120419" custLinFactNeighborX="-4512" custLinFactNeighborY="-290"/>
      <dgm:spPr/>
      <dgm:t>
        <a:bodyPr/>
        <a:lstStyle/>
        <a:p>
          <a:endParaRPr lang="ru-RU"/>
        </a:p>
      </dgm:t>
    </dgm:pt>
    <dgm:pt modelId="{586FC9F4-1AF5-467F-BD29-C9FB2E29B1C4}" type="pres">
      <dgm:prSet presAssocID="{EC0B9069-CDDF-4CF7-AD8A-83C40F8CEE84}" presName="node" presStyleLbl="node1" presStyleIdx="0" presStyleCnt="3" custScaleX="96703" custScaleY="82313" custRadScaleRad="114762" custRadScaleInc="-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6B1DB-CEF9-435A-A241-17F718FD121F}" type="pres">
      <dgm:prSet presAssocID="{4414672E-903B-4A18-B02C-137F70A45C8C}" presName="parTrans" presStyleLbl="bgSibTrans2D1" presStyleIdx="1" presStyleCnt="3" custAng="15413" custScaleX="94052"/>
      <dgm:spPr/>
      <dgm:t>
        <a:bodyPr/>
        <a:lstStyle/>
        <a:p>
          <a:endParaRPr lang="ru-RU"/>
        </a:p>
      </dgm:t>
    </dgm:pt>
    <dgm:pt modelId="{3B1B5925-8A14-49F0-8586-E55FB919D4A0}" type="pres">
      <dgm:prSet presAssocID="{5933A51C-94A9-4E34-90B3-F65D99ED41AE}" presName="node" presStyleLbl="node1" presStyleIdx="1" presStyleCnt="3" custScaleX="103111" custScaleY="75498" custRadScaleRad="104130" custRadScaleInc="-3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B04A0-9724-474F-B646-4B792B871767}" type="pres">
      <dgm:prSet presAssocID="{0CAC69DB-D79F-41EF-9C03-506ADEF2E9B9}" presName="parTrans" presStyleLbl="bgSibTrans2D1" presStyleIdx="2" presStyleCnt="3" custScaleX="90163" custLinFactNeighborX="-5505" custLinFactNeighborY="16693"/>
      <dgm:spPr/>
      <dgm:t>
        <a:bodyPr/>
        <a:lstStyle/>
        <a:p>
          <a:endParaRPr lang="ru-RU"/>
        </a:p>
      </dgm:t>
    </dgm:pt>
    <dgm:pt modelId="{967A832A-25FE-4DB7-B8BF-91878F973517}" type="pres">
      <dgm:prSet presAssocID="{19516DEA-223B-4B10-B34D-EA5CBB5D3D09}" presName="node" presStyleLbl="node1" presStyleIdx="2" presStyleCnt="3" custScaleX="89767" custScaleY="80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38101-2D60-4B82-AD2F-D6D540285E10}" type="presOf" srcId="{4414672E-903B-4A18-B02C-137F70A45C8C}" destId="{6176B1DB-CEF9-435A-A241-17F718FD121F}" srcOrd="0" destOrd="0" presId="urn:microsoft.com/office/officeart/2005/8/layout/radial4"/>
    <dgm:cxn modelId="{DA6C06B9-8322-4E82-8F3C-04116BD490D5}" type="presOf" srcId="{0CAC69DB-D79F-41EF-9C03-506ADEF2E9B9}" destId="{75DB04A0-9724-474F-B646-4B792B871767}" srcOrd="0" destOrd="0" presId="urn:microsoft.com/office/officeart/2005/8/layout/radial4"/>
    <dgm:cxn modelId="{80465CAD-841C-4E5B-A703-0F1B45B30662}" type="presOf" srcId="{69E90A10-71D4-425A-8C78-DFF23F48BBFC}" destId="{6B058D25-DF4B-409B-A47B-463F068989E4}" srcOrd="0" destOrd="0" presId="urn:microsoft.com/office/officeart/2005/8/layout/radial4"/>
    <dgm:cxn modelId="{0850A198-97A6-4A6C-89A8-7820E1EEDE31}" srcId="{31D7FB0B-CF54-4173-98FC-70D167D908AC}" destId="{EC0B9069-CDDF-4CF7-AD8A-83C40F8CEE84}" srcOrd="0" destOrd="0" parTransId="{6F2C97B8-ED86-407E-B674-4670E612F420}" sibTransId="{D7BBA71B-CD17-4C36-88CA-D56A9E327D27}"/>
    <dgm:cxn modelId="{8ADE8F42-3CC3-465F-9BF6-49284C6BB072}" srcId="{69E90A10-71D4-425A-8C78-DFF23F48BBFC}" destId="{31D7FB0B-CF54-4173-98FC-70D167D908AC}" srcOrd="0" destOrd="0" parTransId="{63894C09-69F1-4DA7-AD9C-30F8285A0A74}" sibTransId="{315E8E81-9B3F-4A40-BAE8-8E11E54EFF42}"/>
    <dgm:cxn modelId="{5B88432D-EE6C-4D77-9E1F-F433E690C08A}" type="presOf" srcId="{31D7FB0B-CF54-4173-98FC-70D167D908AC}" destId="{848E3F7D-64A6-4DCC-8F37-F80F86646CA2}" srcOrd="0" destOrd="0" presId="urn:microsoft.com/office/officeart/2005/8/layout/radial4"/>
    <dgm:cxn modelId="{7A76DBB3-1A8C-4913-8801-1AE74E642354}" type="presOf" srcId="{5933A51C-94A9-4E34-90B3-F65D99ED41AE}" destId="{3B1B5925-8A14-49F0-8586-E55FB919D4A0}" srcOrd="0" destOrd="0" presId="urn:microsoft.com/office/officeart/2005/8/layout/radial4"/>
    <dgm:cxn modelId="{A8FC25BB-06D1-41C1-8981-CD01FFF3A2E6}" srcId="{31D7FB0B-CF54-4173-98FC-70D167D908AC}" destId="{5933A51C-94A9-4E34-90B3-F65D99ED41AE}" srcOrd="1" destOrd="0" parTransId="{4414672E-903B-4A18-B02C-137F70A45C8C}" sibTransId="{9CAB783B-E598-4E57-AC0B-9B271B3FF697}"/>
    <dgm:cxn modelId="{308D75BB-41CC-4F99-945F-F0DC6BCA9E03}" type="presOf" srcId="{6F2C97B8-ED86-407E-B674-4670E612F420}" destId="{C368F310-33E6-4E5E-9E4A-F965F28D027E}" srcOrd="0" destOrd="0" presId="urn:microsoft.com/office/officeart/2005/8/layout/radial4"/>
    <dgm:cxn modelId="{62D71756-B687-48E3-8B8B-3365F4D2C18F}" srcId="{31D7FB0B-CF54-4173-98FC-70D167D908AC}" destId="{19516DEA-223B-4B10-B34D-EA5CBB5D3D09}" srcOrd="2" destOrd="0" parTransId="{0CAC69DB-D79F-41EF-9C03-506ADEF2E9B9}" sibTransId="{0FB659F8-3EC6-48CA-A2F0-FB160C089B30}"/>
    <dgm:cxn modelId="{E07C1A30-A102-4C5D-8F65-2CFAF424D179}" type="presOf" srcId="{EC0B9069-CDDF-4CF7-AD8A-83C40F8CEE84}" destId="{586FC9F4-1AF5-467F-BD29-C9FB2E29B1C4}" srcOrd="0" destOrd="0" presId="urn:microsoft.com/office/officeart/2005/8/layout/radial4"/>
    <dgm:cxn modelId="{80E11FDD-B440-43D4-947F-97416B536D66}" type="presOf" srcId="{19516DEA-223B-4B10-B34D-EA5CBB5D3D09}" destId="{967A832A-25FE-4DB7-B8BF-91878F973517}" srcOrd="0" destOrd="0" presId="urn:microsoft.com/office/officeart/2005/8/layout/radial4"/>
    <dgm:cxn modelId="{C3613A40-CBA7-4921-B9D5-BB7366A655F1}" type="presParOf" srcId="{6B058D25-DF4B-409B-A47B-463F068989E4}" destId="{848E3F7D-64A6-4DCC-8F37-F80F86646CA2}" srcOrd="0" destOrd="0" presId="urn:microsoft.com/office/officeart/2005/8/layout/radial4"/>
    <dgm:cxn modelId="{3429F8D3-E788-4EC7-B0AA-F9B7FB28DA76}" type="presParOf" srcId="{6B058D25-DF4B-409B-A47B-463F068989E4}" destId="{C368F310-33E6-4E5E-9E4A-F965F28D027E}" srcOrd="1" destOrd="0" presId="urn:microsoft.com/office/officeart/2005/8/layout/radial4"/>
    <dgm:cxn modelId="{62689543-01D4-48BE-87A0-606C88D7D382}" type="presParOf" srcId="{6B058D25-DF4B-409B-A47B-463F068989E4}" destId="{586FC9F4-1AF5-467F-BD29-C9FB2E29B1C4}" srcOrd="2" destOrd="0" presId="urn:microsoft.com/office/officeart/2005/8/layout/radial4"/>
    <dgm:cxn modelId="{A91D3CC6-2C06-4A24-B6B5-A8332FCFB732}" type="presParOf" srcId="{6B058D25-DF4B-409B-A47B-463F068989E4}" destId="{6176B1DB-CEF9-435A-A241-17F718FD121F}" srcOrd="3" destOrd="0" presId="urn:microsoft.com/office/officeart/2005/8/layout/radial4"/>
    <dgm:cxn modelId="{CA8A907D-F86B-4C8A-8E3E-0720A9AE2E09}" type="presParOf" srcId="{6B058D25-DF4B-409B-A47B-463F068989E4}" destId="{3B1B5925-8A14-49F0-8586-E55FB919D4A0}" srcOrd="4" destOrd="0" presId="urn:microsoft.com/office/officeart/2005/8/layout/radial4"/>
    <dgm:cxn modelId="{FC5C1225-B593-47F2-A5EE-6305BDB9F6A2}" type="presParOf" srcId="{6B058D25-DF4B-409B-A47B-463F068989E4}" destId="{75DB04A0-9724-474F-B646-4B792B871767}" srcOrd="5" destOrd="0" presId="urn:microsoft.com/office/officeart/2005/8/layout/radial4"/>
    <dgm:cxn modelId="{A961B0C6-0001-4DAC-B302-5F9230A67C53}" type="presParOf" srcId="{6B058D25-DF4B-409B-A47B-463F068989E4}" destId="{967A832A-25FE-4DB7-B8BF-91878F97351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F2B56D-398B-44A3-A155-B1913CEEADD9}" type="doc">
      <dgm:prSet loTypeId="urn:microsoft.com/office/officeart/2005/8/layout/radial5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E765BB-9A0C-4570-93DF-A7EDEEFD497B}">
      <dgm:prSet phldrT="[Текст]" custT="1"/>
      <dgm:spPr>
        <a:xfrm>
          <a:off x="2484396" y="2402311"/>
          <a:ext cx="2554469" cy="91005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glow rad="139700">
            <a:srgbClr val="FA8D3D">
              <a:satMod val="175000"/>
              <a:alpha val="4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Ребенок</a:t>
          </a:r>
          <a:endParaRPr lang="ru-RU" sz="2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0FCC864F-923F-4319-83A0-3F588882B15B}" type="parTrans" cxnId="{1AFD836F-FA78-4260-9F00-7542FC266B9E}">
      <dgm:prSet/>
      <dgm:spPr/>
      <dgm:t>
        <a:bodyPr/>
        <a:lstStyle/>
        <a:p>
          <a:endParaRPr lang="ru-RU"/>
        </a:p>
      </dgm:t>
    </dgm:pt>
    <dgm:pt modelId="{FCD37C7E-F172-4BEC-A607-5A294608C5FA}" type="sibTrans" cxnId="{1AFD836F-FA78-4260-9F00-7542FC266B9E}">
      <dgm:prSet/>
      <dgm:spPr/>
      <dgm:t>
        <a:bodyPr/>
        <a:lstStyle/>
        <a:p>
          <a:endParaRPr lang="ru-RU"/>
        </a:p>
      </dgm:t>
    </dgm:pt>
    <dgm:pt modelId="{418603FB-0116-4C96-8B82-E59021943D6E}">
      <dgm:prSet phldrT="[Текст]" custT="1"/>
      <dgm:spPr>
        <a:xfrm>
          <a:off x="3096348" y="144019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Воспита-тели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BFE522F9-D88E-4798-B09E-0CF5E65C0FE6}" type="parTrans" cxnId="{0588F526-C461-4F2D-BC2F-CF1E99847F9F}">
      <dgm:prSet/>
      <dgm:spPr>
        <a:xfrm rot="16276558">
          <a:off x="3558522" y="1754202"/>
          <a:ext cx="444605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12D4B0AC-1271-4200-92A0-BEA7F5E4D391}" type="sibTrans" cxnId="{0588F526-C461-4F2D-BC2F-CF1E99847F9F}">
      <dgm:prSet/>
      <dgm:spPr/>
      <dgm:t>
        <a:bodyPr/>
        <a:lstStyle/>
        <a:p>
          <a:endParaRPr lang="ru-RU"/>
        </a:p>
      </dgm:t>
    </dgm:pt>
    <dgm:pt modelId="{92C8B835-3604-470D-B996-B8ECC54B8E59}">
      <dgm:prSet phldrT="[Текст]" custT="1"/>
      <dgm:spPr>
        <a:xfrm>
          <a:off x="5328591" y="792090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Педагог - психолог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53AA2E2B-5810-4EB4-ABF3-FF417A541211}" type="parTrans" cxnId="{0E6921DF-AA5A-4691-A517-2B916590F2F3}">
      <dgm:prSet/>
      <dgm:spPr>
        <a:xfrm rot="19754163">
          <a:off x="4596080" y="1933664"/>
          <a:ext cx="623543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AFB7E25D-9E01-4F46-9C69-FAE5F018E800}" type="sibTrans" cxnId="{0E6921DF-AA5A-4691-A517-2B916590F2F3}">
      <dgm:prSet/>
      <dgm:spPr/>
      <dgm:t>
        <a:bodyPr/>
        <a:lstStyle/>
        <a:p>
          <a:endParaRPr lang="ru-RU"/>
        </a:p>
      </dgm:t>
    </dgm:pt>
    <dgm:pt modelId="{0F729DF6-A8D1-4A2E-BC82-0E104E6D0D01}">
      <dgm:prSet phldrT="[Текст]" custT="1"/>
      <dgm:spPr>
        <a:xfrm>
          <a:off x="3024331" y="3980787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 sz="2000" dirty="0" smtClean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Родители</a:t>
          </a:r>
        </a:p>
        <a:p>
          <a:endParaRPr lang="ru-RU" sz="2000" dirty="0" smtClean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D399C196-28AD-4A17-95FA-967E28AECC3A}" type="parTrans" cxnId="{9142CF08-882B-4346-96E1-11874124B043}">
      <dgm:prSet/>
      <dgm:spPr>
        <a:xfrm rot="5451362">
          <a:off x="3572814" y="3395219"/>
          <a:ext cx="354347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FF272509-7D88-417A-A0A3-1C349AC97310}" type="sibTrans" cxnId="{9142CF08-882B-4346-96E1-11874124B043}">
      <dgm:prSet/>
      <dgm:spPr/>
      <dgm:t>
        <a:bodyPr/>
        <a:lstStyle/>
        <a:p>
          <a:endParaRPr lang="ru-RU"/>
        </a:p>
      </dgm:t>
    </dgm:pt>
    <dgm:pt modelId="{06BFBEE4-EDC4-4073-A065-71869CCAC628}">
      <dgm:prSet phldrT="[Текст]" custT="1"/>
      <dgm:spPr>
        <a:xfrm>
          <a:off x="936108" y="792092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Учитель - логопед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F3A5FAAE-327B-4A85-BD16-F3E84EE0920A}" type="parTrans" cxnId="{AC41AEA1-6116-45EA-9865-7415A011EA39}">
      <dgm:prSet/>
      <dgm:spPr>
        <a:xfrm rot="12758707">
          <a:off x="2423451" y="1939559"/>
          <a:ext cx="564669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1E81B209-152A-4557-964B-5A935C21A1B8}" type="sibTrans" cxnId="{AC41AEA1-6116-45EA-9865-7415A011EA39}">
      <dgm:prSet/>
      <dgm:spPr/>
      <dgm:t>
        <a:bodyPr/>
        <a:lstStyle/>
        <a:p>
          <a:endParaRPr lang="ru-RU"/>
        </a:p>
      </dgm:t>
    </dgm:pt>
    <dgm:pt modelId="{DB9C639B-B73D-4599-8F69-3BCD7990A8BE}">
      <dgm:prSet custT="1"/>
      <dgm:spPr>
        <a:xfrm>
          <a:off x="936101" y="3384383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Педагог по ФИЗО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21AD01CF-78AD-4642-B79E-3678C72BD4DD}" type="parTrans" cxnId="{42AC829E-6339-4CDC-926B-D656F1A5F506}">
      <dgm:prSet/>
      <dgm:spPr>
        <a:xfrm rot="8981178">
          <a:off x="2433217" y="3242226"/>
          <a:ext cx="514592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1976C2D4-383F-45FE-81B2-6D5CCBEDA500}" type="sibTrans" cxnId="{42AC829E-6339-4CDC-926B-D656F1A5F506}">
      <dgm:prSet/>
      <dgm:spPr/>
      <dgm:t>
        <a:bodyPr/>
        <a:lstStyle/>
        <a:p>
          <a:endParaRPr lang="ru-RU"/>
        </a:p>
      </dgm:t>
    </dgm:pt>
    <dgm:pt modelId="{44B7AE1A-E71E-499C-8FD6-C8743B7C7729}">
      <dgm:prSet custT="1"/>
      <dgm:spPr>
        <a:xfrm>
          <a:off x="5256584" y="3456378"/>
          <a:ext cx="1419812" cy="141981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Музы-</a:t>
          </a:r>
          <a:r>
            <a:rPr lang="ru-RU" sz="1800" b="1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кальный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 руководи-</a:t>
          </a:r>
          <a:r>
            <a:rPr lang="ru-RU" sz="1800" b="1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тель</a:t>
          </a:r>
          <a:endParaRPr lang="ru-RU" sz="1800" b="1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gm:t>
    </dgm:pt>
    <dgm:pt modelId="{9B5CF088-C58E-40F2-AE02-67E6FA04DED0}" type="parTrans" cxnId="{951BD6F1-6A87-4177-9B6A-415570A613A4}">
      <dgm:prSet/>
      <dgm:spPr>
        <a:xfrm rot="1841764">
          <a:off x="4584564" y="3275983"/>
          <a:ext cx="577654" cy="48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ru-RU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gm:t>
    </dgm:pt>
    <dgm:pt modelId="{59C7FFF2-D52C-42ED-AF0C-105AB79E1478}" type="sibTrans" cxnId="{951BD6F1-6A87-4177-9B6A-415570A613A4}">
      <dgm:prSet/>
      <dgm:spPr/>
      <dgm:t>
        <a:bodyPr/>
        <a:lstStyle/>
        <a:p>
          <a:endParaRPr lang="ru-RU"/>
        </a:p>
      </dgm:t>
    </dgm:pt>
    <dgm:pt modelId="{8AED100F-A866-4163-8D13-3C6F957AC0A0}" type="pres">
      <dgm:prSet presAssocID="{BFF2B56D-398B-44A3-A155-B1913CEEAD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5DDBA2-7427-42F3-9428-C36BC8789A64}" type="pres">
      <dgm:prSet presAssocID="{91E765BB-9A0C-4570-93DF-A7EDEEFD497B}" presName="centerShape" presStyleLbl="node0" presStyleIdx="0" presStyleCnt="1" custScaleX="213073" custScaleY="89933" custLinFactNeighborX="-1375" custLinFactNeighborY="224"/>
      <dgm:spPr/>
      <dgm:t>
        <a:bodyPr/>
        <a:lstStyle/>
        <a:p>
          <a:endParaRPr lang="ru-RU"/>
        </a:p>
      </dgm:t>
    </dgm:pt>
    <dgm:pt modelId="{AF3FA91A-BA48-4BA5-BF6B-EC9084D10B26}" type="pres">
      <dgm:prSet presAssocID="{BFE522F9-D88E-4798-B09E-0CF5E65C0FE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B1DA56E-2922-4D7D-BCFF-A7DADBBB7402}" type="pres">
      <dgm:prSet presAssocID="{BFE522F9-D88E-4798-B09E-0CF5E65C0FE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8617162-4897-44FC-800D-DE12C964EB32}" type="pres">
      <dgm:prSet presAssocID="{418603FB-0116-4C96-8B82-E59021943D6E}" presName="node" presStyleLbl="node1" presStyleIdx="0" presStyleCnt="6" custScaleX="127230" custScaleY="119393" custRadScaleRad="94728" custRadScaleInc="-1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C152A-D0CF-4A57-A8B5-5D6DFE429BB8}" type="pres">
      <dgm:prSet presAssocID="{53AA2E2B-5810-4EB4-ABF3-FF417A541211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B55DE01-B4FB-4C00-BA66-E75BF493BFDA}" type="pres">
      <dgm:prSet presAssocID="{53AA2E2B-5810-4EB4-ABF3-FF417A54121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08F95EF-9B2A-45E0-8669-2C122FB1CEE3}" type="pres">
      <dgm:prSet presAssocID="{92C8B835-3604-470D-B996-B8ECC54B8E59}" presName="node" presStyleLbl="node1" presStyleIdx="1" presStyleCnt="6" custAng="0" custScaleX="128123" custScaleY="125528" custRadScaleRad="127072" custRadScaleInc="1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4515F-89F3-47E6-A370-5626F9A8B483}" type="pres">
      <dgm:prSet presAssocID="{9B5CF088-C58E-40F2-AE02-67E6FA04DED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8D68875-0B90-43D1-90D6-DB78843DB050}" type="pres">
      <dgm:prSet presAssocID="{9B5CF088-C58E-40F2-AE02-67E6FA04DED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7F03996-F51C-41F5-AD73-B55A30465EF0}" type="pres">
      <dgm:prSet presAssocID="{44B7AE1A-E71E-499C-8FD6-C8743B7C7729}" presName="node" presStyleLbl="node1" presStyleIdx="2" presStyleCnt="6" custScaleX="134301" custScaleY="130635" custRadScaleRad="133543" custRadScaleInc="-11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84022-69D3-43CF-8210-9AD0E65DD653}" type="pres">
      <dgm:prSet presAssocID="{D399C196-28AD-4A17-95FA-967E28AECC3A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FDF1D0F-A12D-4C2D-850E-1861F76DA977}" type="pres">
      <dgm:prSet presAssocID="{D399C196-28AD-4A17-95FA-967E28AECC3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8F56CAC-5529-4977-AFB9-31067017BFCA}" type="pres">
      <dgm:prSet presAssocID="{0F729DF6-A8D1-4A2E-BC82-0E104E6D0D01}" presName="node" presStyleLbl="node1" presStyleIdx="3" presStyleCnt="6" custScaleX="128027" custScaleY="120857" custRadScaleRad="97498" custRadScaleInc="1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CC07D-0B25-480D-96E8-8EE3AA5E3168}" type="pres">
      <dgm:prSet presAssocID="{21AD01CF-78AD-4642-B79E-3678C72BD4D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46507A2-6515-4F84-AEC8-0FD37883E692}" type="pres">
      <dgm:prSet presAssocID="{21AD01CF-78AD-4642-B79E-3678C72BD4D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7609919-D0BC-4E58-9DA4-BA77064EAF4A}" type="pres">
      <dgm:prSet presAssocID="{DB9C639B-B73D-4599-8F69-3BCD7990A8BE}" presName="node" presStyleLbl="node1" presStyleIdx="4" presStyleCnt="6" custScaleX="131240" custScaleY="130687" custRadScaleRad="137694" custRadScaleInc="25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F1CB8-45AD-4507-90C4-B4D4F52A7378}" type="pres">
      <dgm:prSet presAssocID="{F3A5FAAE-327B-4A85-BD16-F3E84EE0920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F95983E6-295E-41A3-B8D3-44E6642FF697}" type="pres">
      <dgm:prSet presAssocID="{F3A5FAAE-327B-4A85-BD16-F3E84EE0920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4FF50EB-0461-4887-A19E-27608F14B3FD}" type="pres">
      <dgm:prSet presAssocID="{06BFBEE4-EDC4-4073-A065-71869CCAC628}" presName="node" presStyleLbl="node1" presStyleIdx="5" presStyleCnt="6" custScaleX="134466" custScaleY="127946" custRadScaleRad="136403" custRadScaleInc="-12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C829E-6339-4CDC-926B-D656F1A5F506}" srcId="{91E765BB-9A0C-4570-93DF-A7EDEEFD497B}" destId="{DB9C639B-B73D-4599-8F69-3BCD7990A8BE}" srcOrd="4" destOrd="0" parTransId="{21AD01CF-78AD-4642-B79E-3678C72BD4DD}" sibTransId="{1976C2D4-383F-45FE-81B2-6D5CCBEDA500}"/>
    <dgm:cxn modelId="{4CB1BAAA-2F0B-4502-BCAA-0939688F5048}" type="presOf" srcId="{DB9C639B-B73D-4599-8F69-3BCD7990A8BE}" destId="{E7609919-D0BC-4E58-9DA4-BA77064EAF4A}" srcOrd="0" destOrd="0" presId="urn:microsoft.com/office/officeart/2005/8/layout/radial5"/>
    <dgm:cxn modelId="{03A64B8F-6684-48CF-BB22-BA45E9D51F3E}" type="presOf" srcId="{0F729DF6-A8D1-4A2E-BC82-0E104E6D0D01}" destId="{18F56CAC-5529-4977-AFB9-31067017BFCA}" srcOrd="0" destOrd="0" presId="urn:microsoft.com/office/officeart/2005/8/layout/radial5"/>
    <dgm:cxn modelId="{951BD6F1-6A87-4177-9B6A-415570A613A4}" srcId="{91E765BB-9A0C-4570-93DF-A7EDEEFD497B}" destId="{44B7AE1A-E71E-499C-8FD6-C8743B7C7729}" srcOrd="2" destOrd="0" parTransId="{9B5CF088-C58E-40F2-AE02-67E6FA04DED0}" sibTransId="{59C7FFF2-D52C-42ED-AF0C-105AB79E1478}"/>
    <dgm:cxn modelId="{0E6921DF-AA5A-4691-A517-2B916590F2F3}" srcId="{91E765BB-9A0C-4570-93DF-A7EDEEFD497B}" destId="{92C8B835-3604-470D-B996-B8ECC54B8E59}" srcOrd="1" destOrd="0" parTransId="{53AA2E2B-5810-4EB4-ABF3-FF417A541211}" sibTransId="{AFB7E25D-9E01-4F46-9C69-FAE5F018E800}"/>
    <dgm:cxn modelId="{63A29C48-8E69-4FB9-A63F-6B0852805445}" type="presOf" srcId="{53AA2E2B-5810-4EB4-ABF3-FF417A541211}" destId="{AB55DE01-B4FB-4C00-BA66-E75BF493BFDA}" srcOrd="1" destOrd="0" presId="urn:microsoft.com/office/officeart/2005/8/layout/radial5"/>
    <dgm:cxn modelId="{8563FE03-F30E-4D5D-AC29-EF4AA3D02941}" type="presOf" srcId="{06BFBEE4-EDC4-4073-A065-71869CCAC628}" destId="{64FF50EB-0461-4887-A19E-27608F14B3FD}" srcOrd="0" destOrd="0" presId="urn:microsoft.com/office/officeart/2005/8/layout/radial5"/>
    <dgm:cxn modelId="{CA71A9EE-E1E0-4F89-923A-D0037712CC55}" type="presOf" srcId="{21AD01CF-78AD-4642-B79E-3678C72BD4DD}" destId="{A30CC07D-0B25-480D-96E8-8EE3AA5E3168}" srcOrd="0" destOrd="0" presId="urn:microsoft.com/office/officeart/2005/8/layout/radial5"/>
    <dgm:cxn modelId="{0E88F1FC-4140-4F53-8894-541AC0122F0A}" type="presOf" srcId="{53AA2E2B-5810-4EB4-ABF3-FF417A541211}" destId="{D1DC152A-D0CF-4A57-A8B5-5D6DFE429BB8}" srcOrd="0" destOrd="0" presId="urn:microsoft.com/office/officeart/2005/8/layout/radial5"/>
    <dgm:cxn modelId="{85498EC7-1382-445E-9789-6F3293A428FB}" type="presOf" srcId="{BFE522F9-D88E-4798-B09E-0CF5E65C0FE6}" destId="{AF3FA91A-BA48-4BA5-BF6B-EC9084D10B26}" srcOrd="0" destOrd="0" presId="urn:microsoft.com/office/officeart/2005/8/layout/radial5"/>
    <dgm:cxn modelId="{06E64190-08F5-4DCE-813A-75C13BF7F1F7}" type="presOf" srcId="{BFE522F9-D88E-4798-B09E-0CF5E65C0FE6}" destId="{AB1DA56E-2922-4D7D-BCFF-A7DADBBB7402}" srcOrd="1" destOrd="0" presId="urn:microsoft.com/office/officeart/2005/8/layout/radial5"/>
    <dgm:cxn modelId="{AC41AEA1-6116-45EA-9865-7415A011EA39}" srcId="{91E765BB-9A0C-4570-93DF-A7EDEEFD497B}" destId="{06BFBEE4-EDC4-4073-A065-71869CCAC628}" srcOrd="5" destOrd="0" parTransId="{F3A5FAAE-327B-4A85-BD16-F3E84EE0920A}" sibTransId="{1E81B209-152A-4557-964B-5A935C21A1B8}"/>
    <dgm:cxn modelId="{9274AB90-C00F-4AFA-9E49-FB623F4D3A7E}" type="presOf" srcId="{F3A5FAAE-327B-4A85-BD16-F3E84EE0920A}" destId="{F95983E6-295E-41A3-B8D3-44E6642FF697}" srcOrd="1" destOrd="0" presId="urn:microsoft.com/office/officeart/2005/8/layout/radial5"/>
    <dgm:cxn modelId="{2825F022-F2CF-47D0-8255-C7A90089324B}" type="presOf" srcId="{21AD01CF-78AD-4642-B79E-3678C72BD4DD}" destId="{646507A2-6515-4F84-AEC8-0FD37883E692}" srcOrd="1" destOrd="0" presId="urn:microsoft.com/office/officeart/2005/8/layout/radial5"/>
    <dgm:cxn modelId="{320CA0FB-0831-4242-A5FB-D9B844BE80FD}" type="presOf" srcId="{BFF2B56D-398B-44A3-A155-B1913CEEADD9}" destId="{8AED100F-A866-4163-8D13-3C6F957AC0A0}" srcOrd="0" destOrd="0" presId="urn:microsoft.com/office/officeart/2005/8/layout/radial5"/>
    <dgm:cxn modelId="{57E947C1-390D-4944-839D-A00DBA6FAE4C}" type="presOf" srcId="{D399C196-28AD-4A17-95FA-967E28AECC3A}" destId="{7FDF1D0F-A12D-4C2D-850E-1861F76DA977}" srcOrd="1" destOrd="0" presId="urn:microsoft.com/office/officeart/2005/8/layout/radial5"/>
    <dgm:cxn modelId="{0588F526-C461-4F2D-BC2F-CF1E99847F9F}" srcId="{91E765BB-9A0C-4570-93DF-A7EDEEFD497B}" destId="{418603FB-0116-4C96-8B82-E59021943D6E}" srcOrd="0" destOrd="0" parTransId="{BFE522F9-D88E-4798-B09E-0CF5E65C0FE6}" sibTransId="{12D4B0AC-1271-4200-92A0-BEA7F5E4D391}"/>
    <dgm:cxn modelId="{A3786B0A-F254-45A7-B291-C76A90B90710}" type="presOf" srcId="{92C8B835-3604-470D-B996-B8ECC54B8E59}" destId="{108F95EF-9B2A-45E0-8669-2C122FB1CEE3}" srcOrd="0" destOrd="0" presId="urn:microsoft.com/office/officeart/2005/8/layout/radial5"/>
    <dgm:cxn modelId="{9142CF08-882B-4346-96E1-11874124B043}" srcId="{91E765BB-9A0C-4570-93DF-A7EDEEFD497B}" destId="{0F729DF6-A8D1-4A2E-BC82-0E104E6D0D01}" srcOrd="3" destOrd="0" parTransId="{D399C196-28AD-4A17-95FA-967E28AECC3A}" sibTransId="{FF272509-7D88-417A-A0A3-1C349AC97310}"/>
    <dgm:cxn modelId="{566F31D6-968B-447C-8AF7-17DAA67FF950}" type="presOf" srcId="{44B7AE1A-E71E-499C-8FD6-C8743B7C7729}" destId="{47F03996-F51C-41F5-AD73-B55A30465EF0}" srcOrd="0" destOrd="0" presId="urn:microsoft.com/office/officeart/2005/8/layout/radial5"/>
    <dgm:cxn modelId="{98C4EE44-FF3C-40BB-A56D-50DEDCE31604}" type="presOf" srcId="{9B5CF088-C58E-40F2-AE02-67E6FA04DED0}" destId="{BC84515F-89F3-47E6-A370-5626F9A8B483}" srcOrd="0" destOrd="0" presId="urn:microsoft.com/office/officeart/2005/8/layout/radial5"/>
    <dgm:cxn modelId="{8BAB49FE-588C-458F-ADAF-21041A4B8648}" type="presOf" srcId="{9B5CF088-C58E-40F2-AE02-67E6FA04DED0}" destId="{A8D68875-0B90-43D1-90D6-DB78843DB050}" srcOrd="1" destOrd="0" presId="urn:microsoft.com/office/officeart/2005/8/layout/radial5"/>
    <dgm:cxn modelId="{9223BC0F-78EA-4799-B300-DA72693924C9}" type="presOf" srcId="{D399C196-28AD-4A17-95FA-967E28AECC3A}" destId="{83D84022-69D3-43CF-8210-9AD0E65DD653}" srcOrd="0" destOrd="0" presId="urn:microsoft.com/office/officeart/2005/8/layout/radial5"/>
    <dgm:cxn modelId="{CEE0CAD6-B681-4042-BB7B-DA8091B12714}" type="presOf" srcId="{91E765BB-9A0C-4570-93DF-A7EDEEFD497B}" destId="{8C5DDBA2-7427-42F3-9428-C36BC8789A64}" srcOrd="0" destOrd="0" presId="urn:microsoft.com/office/officeart/2005/8/layout/radial5"/>
    <dgm:cxn modelId="{9CE69CBD-4A41-48A6-BEF0-740DB9BC18B1}" type="presOf" srcId="{418603FB-0116-4C96-8B82-E59021943D6E}" destId="{08617162-4897-44FC-800D-DE12C964EB32}" srcOrd="0" destOrd="0" presId="urn:microsoft.com/office/officeart/2005/8/layout/radial5"/>
    <dgm:cxn modelId="{C9D74CC5-E825-4960-9376-ACBA97C5640E}" type="presOf" srcId="{F3A5FAAE-327B-4A85-BD16-F3E84EE0920A}" destId="{8A4F1CB8-45AD-4507-90C4-B4D4F52A7378}" srcOrd="0" destOrd="0" presId="urn:microsoft.com/office/officeart/2005/8/layout/radial5"/>
    <dgm:cxn modelId="{1AFD836F-FA78-4260-9F00-7542FC266B9E}" srcId="{BFF2B56D-398B-44A3-A155-B1913CEEADD9}" destId="{91E765BB-9A0C-4570-93DF-A7EDEEFD497B}" srcOrd="0" destOrd="0" parTransId="{0FCC864F-923F-4319-83A0-3F588882B15B}" sibTransId="{FCD37C7E-F172-4BEC-A607-5A294608C5FA}"/>
    <dgm:cxn modelId="{7A4FCA99-1CDE-474B-8FE1-BEF50C0D3835}" type="presParOf" srcId="{8AED100F-A866-4163-8D13-3C6F957AC0A0}" destId="{8C5DDBA2-7427-42F3-9428-C36BC8789A64}" srcOrd="0" destOrd="0" presId="urn:microsoft.com/office/officeart/2005/8/layout/radial5"/>
    <dgm:cxn modelId="{59FB1DE7-3E36-421D-8BD2-E6954CC81142}" type="presParOf" srcId="{8AED100F-A866-4163-8D13-3C6F957AC0A0}" destId="{AF3FA91A-BA48-4BA5-BF6B-EC9084D10B26}" srcOrd="1" destOrd="0" presId="urn:microsoft.com/office/officeart/2005/8/layout/radial5"/>
    <dgm:cxn modelId="{E6188D7A-173E-46CB-8E13-E1047BC93A33}" type="presParOf" srcId="{AF3FA91A-BA48-4BA5-BF6B-EC9084D10B26}" destId="{AB1DA56E-2922-4D7D-BCFF-A7DADBBB7402}" srcOrd="0" destOrd="0" presId="urn:microsoft.com/office/officeart/2005/8/layout/radial5"/>
    <dgm:cxn modelId="{AD0FF8F6-67F7-4A98-A1F0-B5F5270C6079}" type="presParOf" srcId="{8AED100F-A866-4163-8D13-3C6F957AC0A0}" destId="{08617162-4897-44FC-800D-DE12C964EB32}" srcOrd="2" destOrd="0" presId="urn:microsoft.com/office/officeart/2005/8/layout/radial5"/>
    <dgm:cxn modelId="{50BA4FAF-B91B-4109-83DF-866DF10E8099}" type="presParOf" srcId="{8AED100F-A866-4163-8D13-3C6F957AC0A0}" destId="{D1DC152A-D0CF-4A57-A8B5-5D6DFE429BB8}" srcOrd="3" destOrd="0" presId="urn:microsoft.com/office/officeart/2005/8/layout/radial5"/>
    <dgm:cxn modelId="{A4F36904-C5B5-4016-83AB-D163E8105B37}" type="presParOf" srcId="{D1DC152A-D0CF-4A57-A8B5-5D6DFE429BB8}" destId="{AB55DE01-B4FB-4C00-BA66-E75BF493BFDA}" srcOrd="0" destOrd="0" presId="urn:microsoft.com/office/officeart/2005/8/layout/radial5"/>
    <dgm:cxn modelId="{53FEBDF9-D2C0-40E4-9E6A-7719728224B2}" type="presParOf" srcId="{8AED100F-A866-4163-8D13-3C6F957AC0A0}" destId="{108F95EF-9B2A-45E0-8669-2C122FB1CEE3}" srcOrd="4" destOrd="0" presId="urn:microsoft.com/office/officeart/2005/8/layout/radial5"/>
    <dgm:cxn modelId="{9DC2216D-2F99-4A2A-BFE2-B09B8640386D}" type="presParOf" srcId="{8AED100F-A866-4163-8D13-3C6F957AC0A0}" destId="{BC84515F-89F3-47E6-A370-5626F9A8B483}" srcOrd="5" destOrd="0" presId="urn:microsoft.com/office/officeart/2005/8/layout/radial5"/>
    <dgm:cxn modelId="{39253838-F02F-4AE1-9FB4-F53B7978ED8F}" type="presParOf" srcId="{BC84515F-89F3-47E6-A370-5626F9A8B483}" destId="{A8D68875-0B90-43D1-90D6-DB78843DB050}" srcOrd="0" destOrd="0" presId="urn:microsoft.com/office/officeart/2005/8/layout/radial5"/>
    <dgm:cxn modelId="{DA12BC42-3EFD-4C46-89EC-8FBCC3458F23}" type="presParOf" srcId="{8AED100F-A866-4163-8D13-3C6F957AC0A0}" destId="{47F03996-F51C-41F5-AD73-B55A30465EF0}" srcOrd="6" destOrd="0" presId="urn:microsoft.com/office/officeart/2005/8/layout/radial5"/>
    <dgm:cxn modelId="{C11E8504-702C-473F-8879-94C0D5902FF7}" type="presParOf" srcId="{8AED100F-A866-4163-8D13-3C6F957AC0A0}" destId="{83D84022-69D3-43CF-8210-9AD0E65DD653}" srcOrd="7" destOrd="0" presId="urn:microsoft.com/office/officeart/2005/8/layout/radial5"/>
    <dgm:cxn modelId="{066EE7B5-8996-4684-BDFE-CE59272D256C}" type="presParOf" srcId="{83D84022-69D3-43CF-8210-9AD0E65DD653}" destId="{7FDF1D0F-A12D-4C2D-850E-1861F76DA977}" srcOrd="0" destOrd="0" presId="urn:microsoft.com/office/officeart/2005/8/layout/radial5"/>
    <dgm:cxn modelId="{0C24D65A-4218-4426-8653-375178FE889E}" type="presParOf" srcId="{8AED100F-A866-4163-8D13-3C6F957AC0A0}" destId="{18F56CAC-5529-4977-AFB9-31067017BFCA}" srcOrd="8" destOrd="0" presId="urn:microsoft.com/office/officeart/2005/8/layout/radial5"/>
    <dgm:cxn modelId="{E5A08781-400D-4260-8015-7F2BE283B324}" type="presParOf" srcId="{8AED100F-A866-4163-8D13-3C6F957AC0A0}" destId="{A30CC07D-0B25-480D-96E8-8EE3AA5E3168}" srcOrd="9" destOrd="0" presId="urn:microsoft.com/office/officeart/2005/8/layout/radial5"/>
    <dgm:cxn modelId="{24176F24-ECA7-48D6-BEC1-7A2144509289}" type="presParOf" srcId="{A30CC07D-0B25-480D-96E8-8EE3AA5E3168}" destId="{646507A2-6515-4F84-AEC8-0FD37883E692}" srcOrd="0" destOrd="0" presId="urn:microsoft.com/office/officeart/2005/8/layout/radial5"/>
    <dgm:cxn modelId="{5219CAEA-E236-446E-BCD9-1F437011583A}" type="presParOf" srcId="{8AED100F-A866-4163-8D13-3C6F957AC0A0}" destId="{E7609919-D0BC-4E58-9DA4-BA77064EAF4A}" srcOrd="10" destOrd="0" presId="urn:microsoft.com/office/officeart/2005/8/layout/radial5"/>
    <dgm:cxn modelId="{CBF5378F-9EF4-4A26-B6F5-2D696C24E9A6}" type="presParOf" srcId="{8AED100F-A866-4163-8D13-3C6F957AC0A0}" destId="{8A4F1CB8-45AD-4507-90C4-B4D4F52A7378}" srcOrd="11" destOrd="0" presId="urn:microsoft.com/office/officeart/2005/8/layout/radial5"/>
    <dgm:cxn modelId="{8B9BDE86-4976-4B44-B50B-1DCC9314E259}" type="presParOf" srcId="{8A4F1CB8-45AD-4507-90C4-B4D4F52A7378}" destId="{F95983E6-295E-41A3-B8D3-44E6642FF697}" srcOrd="0" destOrd="0" presId="urn:microsoft.com/office/officeart/2005/8/layout/radial5"/>
    <dgm:cxn modelId="{BBD1EC22-7285-40CA-9E5B-A6A458BD66A8}" type="presParOf" srcId="{8AED100F-A866-4163-8D13-3C6F957AC0A0}" destId="{64FF50EB-0461-4887-A19E-27608F14B3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E6297-0ECC-4E6B-B20C-80D2A1D6F25C}" type="doc">
      <dgm:prSet loTypeId="urn:microsoft.com/office/officeart/2005/8/layout/vList3#1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EB03C-6562-449E-AD75-6DE175C7A71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Повысился уровень использования в речи разнообразных лексических средств языка</a:t>
          </a:r>
          <a:endParaRPr lang="ru-RU" sz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5A1CC79D-9EC9-410D-A999-309DAF3D1E6F}" type="parTrans" cxnId="{50980025-3BE2-46DA-ABDC-F7043756B01C}">
      <dgm:prSet/>
      <dgm:spPr/>
      <dgm:t>
        <a:bodyPr/>
        <a:lstStyle/>
        <a:p>
          <a:endParaRPr lang="ru-RU"/>
        </a:p>
      </dgm:t>
    </dgm:pt>
    <dgm:pt modelId="{58FD4A0F-3380-4F5C-8D48-83E2A1427AC4}" type="sibTrans" cxnId="{50980025-3BE2-46DA-ABDC-F7043756B01C}">
      <dgm:prSet/>
      <dgm:spPr/>
      <dgm:t>
        <a:bodyPr/>
        <a:lstStyle/>
        <a:p>
          <a:endParaRPr lang="ru-RU"/>
        </a:p>
      </dgm:t>
    </dgm:pt>
    <dgm:pt modelId="{B7F0A66D-ADC7-448C-B80D-F07DF9AA969F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 ходе обследования были зафиксировали улучшения показателей лексической стороны речи детей. Это свидетельствует об эффективности выбранной методики</a:t>
          </a:r>
          <a:endParaRPr lang="ru-RU" sz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C82F8FF9-2891-4F64-A9F0-F885E6E3C251}" type="parTrans" cxnId="{8E8B0A23-F696-440C-B5E0-F5BD1BD28A5F}">
      <dgm:prSet/>
      <dgm:spPr/>
      <dgm:t>
        <a:bodyPr/>
        <a:lstStyle/>
        <a:p>
          <a:endParaRPr lang="ru-RU"/>
        </a:p>
      </dgm:t>
    </dgm:pt>
    <dgm:pt modelId="{9D7E0C98-D40A-4C30-8271-4AFE52D0B038}" type="sibTrans" cxnId="{8E8B0A23-F696-440C-B5E0-F5BD1BD28A5F}">
      <dgm:prSet/>
      <dgm:spPr/>
      <dgm:t>
        <a:bodyPr/>
        <a:lstStyle/>
        <a:p>
          <a:endParaRPr lang="ru-RU"/>
        </a:p>
      </dgm:t>
    </dgm:pt>
    <dgm:pt modelId="{9774543B-9227-4A6D-8A9F-DA60D615891E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Существенно обогатилась предметно –развивающая среда речевого центра</a:t>
          </a:r>
          <a:r>
            <a:rPr lang="ru-RU" sz="1100" dirty="0" smtClean="0"/>
            <a:t>.</a:t>
          </a:r>
          <a:endParaRPr lang="ru-RU" sz="1100" dirty="0"/>
        </a:p>
      </dgm:t>
    </dgm:pt>
    <dgm:pt modelId="{53D1798C-A8FD-4EB5-BEF9-B93B476E8BB0}" type="parTrans" cxnId="{C9B4733E-2033-4437-B090-1E515DBD5FCD}">
      <dgm:prSet/>
      <dgm:spPr/>
      <dgm:t>
        <a:bodyPr/>
        <a:lstStyle/>
        <a:p>
          <a:endParaRPr lang="ru-RU"/>
        </a:p>
      </dgm:t>
    </dgm:pt>
    <dgm:pt modelId="{C679444C-8B69-4F63-9E87-F3C0493740CE}" type="sibTrans" cxnId="{C9B4733E-2033-4437-B090-1E515DBD5FCD}">
      <dgm:prSet/>
      <dgm:spPr/>
      <dgm:t>
        <a:bodyPr/>
        <a:lstStyle/>
        <a:p>
          <a:endParaRPr lang="ru-RU"/>
        </a:p>
      </dgm:t>
    </dgm:pt>
    <dgm:pt modelId="{3AB837A5-B0EB-45FA-8872-44573E7E66DF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Включение коррекционно развивающих заданий с детьми, имеющими ОНР, в специально оформленной среде свидетельствует о значительном повышении её эффективности.</a:t>
          </a:r>
          <a:endParaRPr lang="ru-RU" sz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E24C9A6E-8764-4727-9C8C-5B4B93C2FBAB}" type="parTrans" cxnId="{9C005501-B4FC-4BCF-A975-ACAAA8FDB16F}">
      <dgm:prSet/>
      <dgm:spPr/>
      <dgm:t>
        <a:bodyPr/>
        <a:lstStyle/>
        <a:p>
          <a:endParaRPr lang="ru-RU"/>
        </a:p>
      </dgm:t>
    </dgm:pt>
    <dgm:pt modelId="{7F4853EB-9263-4FAD-BC77-3ECB229C1164}" type="sibTrans" cxnId="{9C005501-B4FC-4BCF-A975-ACAAA8FDB16F}">
      <dgm:prSet/>
      <dgm:spPr/>
      <dgm:t>
        <a:bodyPr/>
        <a:lstStyle/>
        <a:p>
          <a:endParaRPr lang="ru-RU"/>
        </a:p>
      </dgm:t>
    </dgm:pt>
    <dgm:pt modelId="{5D1164D5-7421-41B7-ADCD-623D3B547406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Сформировалась интеграционная система взаимодействия воспитателей со специалистами  ДОУ. </a:t>
          </a:r>
          <a:endParaRPr lang="ru-RU" sz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5670B85D-75F7-4887-9B0F-4E2346A85AE9}" type="parTrans" cxnId="{46266669-BB9D-4DFD-A175-6EF52DB0A0C4}">
      <dgm:prSet/>
      <dgm:spPr/>
      <dgm:t>
        <a:bodyPr/>
        <a:lstStyle/>
        <a:p>
          <a:endParaRPr lang="ru-RU"/>
        </a:p>
      </dgm:t>
    </dgm:pt>
    <dgm:pt modelId="{497C6903-0B19-4746-B410-DAC1A8AAFC3F}" type="sibTrans" cxnId="{46266669-BB9D-4DFD-A175-6EF52DB0A0C4}">
      <dgm:prSet/>
      <dgm:spPr/>
      <dgm:t>
        <a:bodyPr/>
        <a:lstStyle/>
        <a:p>
          <a:endParaRPr lang="ru-RU"/>
        </a:p>
      </dgm:t>
    </dgm:pt>
    <dgm:pt modelId="{9A7E549D-9D75-4490-8042-A5F9B741B3F4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Повысился уровень педагогической информированности родителей о речевом  развитии детей и коррекционной помощи</a:t>
          </a:r>
          <a:r>
            <a:rPr lang="ru-RU" sz="1300" dirty="0" smtClean="0"/>
            <a:t>. </a:t>
          </a:r>
          <a:endParaRPr lang="ru-RU" sz="1300" dirty="0"/>
        </a:p>
      </dgm:t>
    </dgm:pt>
    <dgm:pt modelId="{A740F70E-C2B8-4E07-9E9A-FAD4A3123686}" type="parTrans" cxnId="{E71CD876-8C9A-41E1-8EC0-F838174CE503}">
      <dgm:prSet/>
      <dgm:spPr/>
      <dgm:t>
        <a:bodyPr/>
        <a:lstStyle/>
        <a:p>
          <a:endParaRPr lang="ru-RU"/>
        </a:p>
      </dgm:t>
    </dgm:pt>
    <dgm:pt modelId="{08601138-39AD-4DA2-8713-014034CE3C06}" type="sibTrans" cxnId="{E71CD876-8C9A-41E1-8EC0-F838174CE503}">
      <dgm:prSet/>
      <dgm:spPr/>
      <dgm:t>
        <a:bodyPr/>
        <a:lstStyle/>
        <a:p>
          <a:endParaRPr lang="ru-RU"/>
        </a:p>
      </dgm:t>
    </dgm:pt>
    <dgm:pt modelId="{34C5E368-F23F-44F3-816A-439539B198B8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Активизировалась самостоятельная деятельность детей, развились коммуникативные навыки в общении.</a:t>
          </a:r>
          <a:endParaRPr lang="ru-RU" sz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8F2001F6-BD6F-42C2-8BF5-85116018B00D}" type="parTrans" cxnId="{2A30B0EB-2CA0-466C-A545-59159FFB0DE3}">
      <dgm:prSet/>
      <dgm:spPr/>
      <dgm:t>
        <a:bodyPr/>
        <a:lstStyle/>
        <a:p>
          <a:endParaRPr lang="ru-RU"/>
        </a:p>
      </dgm:t>
    </dgm:pt>
    <dgm:pt modelId="{DBFAD69B-E583-4A73-946C-1F0E08CD9F2B}" type="sibTrans" cxnId="{2A30B0EB-2CA0-466C-A545-59159FFB0DE3}">
      <dgm:prSet/>
      <dgm:spPr/>
      <dgm:t>
        <a:bodyPr/>
        <a:lstStyle/>
        <a:p>
          <a:endParaRPr lang="ru-RU"/>
        </a:p>
      </dgm:t>
    </dgm:pt>
    <dgm:pt modelId="{AEEC0247-7F2C-4463-8BDC-26E6AA847A6F}" type="pres">
      <dgm:prSet presAssocID="{4B2E6297-0ECC-4E6B-B20C-80D2A1D6F2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2DFEE4-0FBB-416A-BDE8-834E1FAF68AA}" type="pres">
      <dgm:prSet presAssocID="{C64EB03C-6562-449E-AD75-6DE175C7A716}" presName="composite" presStyleCnt="0"/>
      <dgm:spPr/>
    </dgm:pt>
    <dgm:pt modelId="{E4C60A36-D58E-437E-A6E0-B0C4455896EF}" type="pres">
      <dgm:prSet presAssocID="{C64EB03C-6562-449E-AD75-6DE175C7A716}" presName="imgShp" presStyleLbl="fgImgPlace1" presStyleIdx="0" presStyleCnt="7"/>
      <dgm:spPr/>
    </dgm:pt>
    <dgm:pt modelId="{505AF12F-6186-47F5-B412-42B5182DF1E3}" type="pres">
      <dgm:prSet presAssocID="{C64EB03C-6562-449E-AD75-6DE175C7A716}" presName="txShp" presStyleLbl="node1" presStyleIdx="0" presStyleCnt="7" custLinFactNeighborX="323" custLinFactNeighborY="6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30E2A-7C4A-4333-9C70-4CACDFCF5DC8}" type="pres">
      <dgm:prSet presAssocID="{58FD4A0F-3380-4F5C-8D48-83E2A1427AC4}" presName="spacing" presStyleCnt="0"/>
      <dgm:spPr/>
    </dgm:pt>
    <dgm:pt modelId="{34D2A1DF-4AF8-43DF-A33F-8C0A782B447B}" type="pres">
      <dgm:prSet presAssocID="{B7F0A66D-ADC7-448C-B80D-F07DF9AA969F}" presName="composite" presStyleCnt="0"/>
      <dgm:spPr/>
    </dgm:pt>
    <dgm:pt modelId="{9141DF77-C065-41DF-A07C-97E0BE590F10}" type="pres">
      <dgm:prSet presAssocID="{B7F0A66D-ADC7-448C-B80D-F07DF9AA969F}" presName="imgShp" presStyleLbl="fgImgPlace1" presStyleIdx="1" presStyleCnt="7"/>
      <dgm:spPr/>
    </dgm:pt>
    <dgm:pt modelId="{62ED0B52-F712-42F6-AE5E-46F72F486A33}" type="pres">
      <dgm:prSet presAssocID="{B7F0A66D-ADC7-448C-B80D-F07DF9AA969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1C6F-5A82-47F5-B188-9513F915AEFA}" type="pres">
      <dgm:prSet presAssocID="{9D7E0C98-D40A-4C30-8271-4AFE52D0B038}" presName="spacing" presStyleCnt="0"/>
      <dgm:spPr/>
    </dgm:pt>
    <dgm:pt modelId="{56982C17-5638-4470-BA56-574B88E54496}" type="pres">
      <dgm:prSet presAssocID="{9774543B-9227-4A6D-8A9F-DA60D615891E}" presName="composite" presStyleCnt="0"/>
      <dgm:spPr/>
    </dgm:pt>
    <dgm:pt modelId="{82F9CD0C-0767-4537-A8DD-AE284A0C1B87}" type="pres">
      <dgm:prSet presAssocID="{9774543B-9227-4A6D-8A9F-DA60D615891E}" presName="imgShp" presStyleLbl="fgImgPlace1" presStyleIdx="2" presStyleCnt="7"/>
      <dgm:spPr/>
    </dgm:pt>
    <dgm:pt modelId="{28E69954-4D44-43D2-A876-DFACC6AC5738}" type="pres">
      <dgm:prSet presAssocID="{9774543B-9227-4A6D-8A9F-DA60D615891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BDE29-4626-4652-B059-A59DD671A635}" type="pres">
      <dgm:prSet presAssocID="{C679444C-8B69-4F63-9E87-F3C0493740CE}" presName="spacing" presStyleCnt="0"/>
      <dgm:spPr/>
    </dgm:pt>
    <dgm:pt modelId="{FD5AC7CD-176F-48C5-8BBC-3A36B2BB9B7A}" type="pres">
      <dgm:prSet presAssocID="{3AB837A5-B0EB-45FA-8872-44573E7E66DF}" presName="composite" presStyleCnt="0"/>
      <dgm:spPr/>
    </dgm:pt>
    <dgm:pt modelId="{A06DE125-DF1F-4E70-A54B-B61F3BE9785E}" type="pres">
      <dgm:prSet presAssocID="{3AB837A5-B0EB-45FA-8872-44573E7E66DF}" presName="imgShp" presStyleLbl="fgImgPlace1" presStyleIdx="3" presStyleCnt="7"/>
      <dgm:spPr/>
    </dgm:pt>
    <dgm:pt modelId="{064653F0-519B-4888-92E5-EF191D2987C5}" type="pres">
      <dgm:prSet presAssocID="{3AB837A5-B0EB-45FA-8872-44573E7E66D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AE763-A039-4D52-868C-6B38F91F37CF}" type="pres">
      <dgm:prSet presAssocID="{7F4853EB-9263-4FAD-BC77-3ECB229C1164}" presName="spacing" presStyleCnt="0"/>
      <dgm:spPr/>
    </dgm:pt>
    <dgm:pt modelId="{3246323E-3D63-45B4-9A4C-5EF3D6716A51}" type="pres">
      <dgm:prSet presAssocID="{5D1164D5-7421-41B7-ADCD-623D3B547406}" presName="composite" presStyleCnt="0"/>
      <dgm:spPr/>
    </dgm:pt>
    <dgm:pt modelId="{07A4D735-1152-4BDC-BE4D-CDBE5E9AFB2A}" type="pres">
      <dgm:prSet presAssocID="{5D1164D5-7421-41B7-ADCD-623D3B547406}" presName="imgShp" presStyleLbl="fgImgPlace1" presStyleIdx="4" presStyleCnt="7"/>
      <dgm:spPr/>
    </dgm:pt>
    <dgm:pt modelId="{023E531F-7D08-4464-A9A6-E8D873566632}" type="pres">
      <dgm:prSet presAssocID="{5D1164D5-7421-41B7-ADCD-623D3B54740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79185-CA8D-45C0-84CD-D39ED3529069}" type="pres">
      <dgm:prSet presAssocID="{497C6903-0B19-4746-B410-DAC1A8AAFC3F}" presName="spacing" presStyleCnt="0"/>
      <dgm:spPr/>
    </dgm:pt>
    <dgm:pt modelId="{955F4ED7-44CE-47BB-94B2-BDED7C8276F9}" type="pres">
      <dgm:prSet presAssocID="{9A7E549D-9D75-4490-8042-A5F9B741B3F4}" presName="composite" presStyleCnt="0"/>
      <dgm:spPr/>
    </dgm:pt>
    <dgm:pt modelId="{8BD0B449-6E67-498C-8DD6-00E1A45710AD}" type="pres">
      <dgm:prSet presAssocID="{9A7E549D-9D75-4490-8042-A5F9B741B3F4}" presName="imgShp" presStyleLbl="fgImgPlace1" presStyleIdx="5" presStyleCnt="7"/>
      <dgm:spPr/>
    </dgm:pt>
    <dgm:pt modelId="{59723804-AFAA-464B-9E62-AF2857B352D9}" type="pres">
      <dgm:prSet presAssocID="{9A7E549D-9D75-4490-8042-A5F9B741B3F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84439-CBE5-49DE-9EFB-73E513613411}" type="pres">
      <dgm:prSet presAssocID="{08601138-39AD-4DA2-8713-014034CE3C06}" presName="spacing" presStyleCnt="0"/>
      <dgm:spPr/>
    </dgm:pt>
    <dgm:pt modelId="{569C1219-91BD-4729-8BF6-1A0D930CE462}" type="pres">
      <dgm:prSet presAssocID="{34C5E368-F23F-44F3-816A-439539B198B8}" presName="composite" presStyleCnt="0"/>
      <dgm:spPr/>
    </dgm:pt>
    <dgm:pt modelId="{54250946-8F7F-449E-9534-AA2BD5CB4B51}" type="pres">
      <dgm:prSet presAssocID="{34C5E368-F23F-44F3-816A-439539B198B8}" presName="imgShp" presStyleLbl="fgImgPlace1" presStyleIdx="6" presStyleCnt="7"/>
      <dgm:spPr/>
    </dgm:pt>
    <dgm:pt modelId="{FDB758F4-86A4-4DCC-8E2F-46857490F1C6}" type="pres">
      <dgm:prSet presAssocID="{34C5E368-F23F-44F3-816A-439539B198B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CD876-8C9A-41E1-8EC0-F838174CE503}" srcId="{4B2E6297-0ECC-4E6B-B20C-80D2A1D6F25C}" destId="{9A7E549D-9D75-4490-8042-A5F9B741B3F4}" srcOrd="5" destOrd="0" parTransId="{A740F70E-C2B8-4E07-9E9A-FAD4A3123686}" sibTransId="{08601138-39AD-4DA2-8713-014034CE3C06}"/>
    <dgm:cxn modelId="{C9B4733E-2033-4437-B090-1E515DBD5FCD}" srcId="{4B2E6297-0ECC-4E6B-B20C-80D2A1D6F25C}" destId="{9774543B-9227-4A6D-8A9F-DA60D615891E}" srcOrd="2" destOrd="0" parTransId="{53D1798C-A8FD-4EB5-BEF9-B93B476E8BB0}" sibTransId="{C679444C-8B69-4F63-9E87-F3C0493740CE}"/>
    <dgm:cxn modelId="{2A30B0EB-2CA0-466C-A545-59159FFB0DE3}" srcId="{4B2E6297-0ECC-4E6B-B20C-80D2A1D6F25C}" destId="{34C5E368-F23F-44F3-816A-439539B198B8}" srcOrd="6" destOrd="0" parTransId="{8F2001F6-BD6F-42C2-8BF5-85116018B00D}" sibTransId="{DBFAD69B-E583-4A73-946C-1F0E08CD9F2B}"/>
    <dgm:cxn modelId="{5D5693D6-3319-4CDF-85BA-392E7C12BBA4}" type="presOf" srcId="{9774543B-9227-4A6D-8A9F-DA60D615891E}" destId="{28E69954-4D44-43D2-A876-DFACC6AC5738}" srcOrd="0" destOrd="0" presId="urn:microsoft.com/office/officeart/2005/8/layout/vList3#1"/>
    <dgm:cxn modelId="{FF7AAAC1-8850-48D0-B853-15C17BE986CE}" type="presOf" srcId="{5D1164D5-7421-41B7-ADCD-623D3B547406}" destId="{023E531F-7D08-4464-A9A6-E8D873566632}" srcOrd="0" destOrd="0" presId="urn:microsoft.com/office/officeart/2005/8/layout/vList3#1"/>
    <dgm:cxn modelId="{2F4B58E3-01F0-4154-9190-A61130C52B31}" type="presOf" srcId="{3AB837A5-B0EB-45FA-8872-44573E7E66DF}" destId="{064653F0-519B-4888-92E5-EF191D2987C5}" srcOrd="0" destOrd="0" presId="urn:microsoft.com/office/officeart/2005/8/layout/vList3#1"/>
    <dgm:cxn modelId="{F7EC418D-6357-4523-979B-08272F1A46AA}" type="presOf" srcId="{9A7E549D-9D75-4490-8042-A5F9B741B3F4}" destId="{59723804-AFAA-464B-9E62-AF2857B352D9}" srcOrd="0" destOrd="0" presId="urn:microsoft.com/office/officeart/2005/8/layout/vList3#1"/>
    <dgm:cxn modelId="{46266669-BB9D-4DFD-A175-6EF52DB0A0C4}" srcId="{4B2E6297-0ECC-4E6B-B20C-80D2A1D6F25C}" destId="{5D1164D5-7421-41B7-ADCD-623D3B547406}" srcOrd="4" destOrd="0" parTransId="{5670B85D-75F7-4887-9B0F-4E2346A85AE9}" sibTransId="{497C6903-0B19-4746-B410-DAC1A8AAFC3F}"/>
    <dgm:cxn modelId="{139097CF-59E5-4732-A78D-8794F4C246E6}" type="presOf" srcId="{4B2E6297-0ECC-4E6B-B20C-80D2A1D6F25C}" destId="{AEEC0247-7F2C-4463-8BDC-26E6AA847A6F}" srcOrd="0" destOrd="0" presId="urn:microsoft.com/office/officeart/2005/8/layout/vList3#1"/>
    <dgm:cxn modelId="{D83FCE8D-4344-46A9-AB4E-C6BFEB4F12A3}" type="presOf" srcId="{34C5E368-F23F-44F3-816A-439539B198B8}" destId="{FDB758F4-86A4-4DCC-8E2F-46857490F1C6}" srcOrd="0" destOrd="0" presId="urn:microsoft.com/office/officeart/2005/8/layout/vList3#1"/>
    <dgm:cxn modelId="{9C005501-B4FC-4BCF-A975-ACAAA8FDB16F}" srcId="{4B2E6297-0ECC-4E6B-B20C-80D2A1D6F25C}" destId="{3AB837A5-B0EB-45FA-8872-44573E7E66DF}" srcOrd="3" destOrd="0" parTransId="{E24C9A6E-8764-4727-9C8C-5B4B93C2FBAB}" sibTransId="{7F4853EB-9263-4FAD-BC77-3ECB229C1164}"/>
    <dgm:cxn modelId="{61DC8692-45A7-4818-9B25-B2C95E1C1690}" type="presOf" srcId="{B7F0A66D-ADC7-448C-B80D-F07DF9AA969F}" destId="{62ED0B52-F712-42F6-AE5E-46F72F486A33}" srcOrd="0" destOrd="0" presId="urn:microsoft.com/office/officeart/2005/8/layout/vList3#1"/>
    <dgm:cxn modelId="{8E8B0A23-F696-440C-B5E0-F5BD1BD28A5F}" srcId="{4B2E6297-0ECC-4E6B-B20C-80D2A1D6F25C}" destId="{B7F0A66D-ADC7-448C-B80D-F07DF9AA969F}" srcOrd="1" destOrd="0" parTransId="{C82F8FF9-2891-4F64-A9F0-F885E6E3C251}" sibTransId="{9D7E0C98-D40A-4C30-8271-4AFE52D0B038}"/>
    <dgm:cxn modelId="{6B2FAF48-6E8E-4B7B-8A54-6DD3AEA6357F}" type="presOf" srcId="{C64EB03C-6562-449E-AD75-6DE175C7A716}" destId="{505AF12F-6186-47F5-B412-42B5182DF1E3}" srcOrd="0" destOrd="0" presId="urn:microsoft.com/office/officeart/2005/8/layout/vList3#1"/>
    <dgm:cxn modelId="{50980025-3BE2-46DA-ABDC-F7043756B01C}" srcId="{4B2E6297-0ECC-4E6B-B20C-80D2A1D6F25C}" destId="{C64EB03C-6562-449E-AD75-6DE175C7A716}" srcOrd="0" destOrd="0" parTransId="{5A1CC79D-9EC9-410D-A999-309DAF3D1E6F}" sibTransId="{58FD4A0F-3380-4F5C-8D48-83E2A1427AC4}"/>
    <dgm:cxn modelId="{4EEE46FD-AA9F-4E93-BD78-7ED820688821}" type="presParOf" srcId="{AEEC0247-7F2C-4463-8BDC-26E6AA847A6F}" destId="{D32DFEE4-0FBB-416A-BDE8-834E1FAF68AA}" srcOrd="0" destOrd="0" presId="urn:microsoft.com/office/officeart/2005/8/layout/vList3#1"/>
    <dgm:cxn modelId="{EA5CB501-7E4B-404D-AD87-0368D5E9BDD7}" type="presParOf" srcId="{D32DFEE4-0FBB-416A-BDE8-834E1FAF68AA}" destId="{E4C60A36-D58E-437E-A6E0-B0C4455896EF}" srcOrd="0" destOrd="0" presId="urn:microsoft.com/office/officeart/2005/8/layout/vList3#1"/>
    <dgm:cxn modelId="{8BBFF160-C86D-4D3D-A6D7-C0BC4719E83B}" type="presParOf" srcId="{D32DFEE4-0FBB-416A-BDE8-834E1FAF68AA}" destId="{505AF12F-6186-47F5-B412-42B5182DF1E3}" srcOrd="1" destOrd="0" presId="urn:microsoft.com/office/officeart/2005/8/layout/vList3#1"/>
    <dgm:cxn modelId="{E99214BC-148C-474C-A2D6-68CA2C1897E5}" type="presParOf" srcId="{AEEC0247-7F2C-4463-8BDC-26E6AA847A6F}" destId="{07030E2A-7C4A-4333-9C70-4CACDFCF5DC8}" srcOrd="1" destOrd="0" presId="urn:microsoft.com/office/officeart/2005/8/layout/vList3#1"/>
    <dgm:cxn modelId="{0AAD294B-F388-4608-AC19-ACA3678DEF8B}" type="presParOf" srcId="{AEEC0247-7F2C-4463-8BDC-26E6AA847A6F}" destId="{34D2A1DF-4AF8-43DF-A33F-8C0A782B447B}" srcOrd="2" destOrd="0" presId="urn:microsoft.com/office/officeart/2005/8/layout/vList3#1"/>
    <dgm:cxn modelId="{CCD0ACEA-C3B0-49A5-8163-320DBFB0B853}" type="presParOf" srcId="{34D2A1DF-4AF8-43DF-A33F-8C0A782B447B}" destId="{9141DF77-C065-41DF-A07C-97E0BE590F10}" srcOrd="0" destOrd="0" presId="urn:microsoft.com/office/officeart/2005/8/layout/vList3#1"/>
    <dgm:cxn modelId="{EAEA29E3-89F6-463C-AA54-386159532CC3}" type="presParOf" srcId="{34D2A1DF-4AF8-43DF-A33F-8C0A782B447B}" destId="{62ED0B52-F712-42F6-AE5E-46F72F486A33}" srcOrd="1" destOrd="0" presId="urn:microsoft.com/office/officeart/2005/8/layout/vList3#1"/>
    <dgm:cxn modelId="{78A154ED-1AAB-4B5D-9545-B38090A92CF4}" type="presParOf" srcId="{AEEC0247-7F2C-4463-8BDC-26E6AA847A6F}" destId="{4B681C6F-5A82-47F5-B188-9513F915AEFA}" srcOrd="3" destOrd="0" presId="urn:microsoft.com/office/officeart/2005/8/layout/vList3#1"/>
    <dgm:cxn modelId="{D450B9CD-5138-4EE4-B67F-C4CDBF6EEF8C}" type="presParOf" srcId="{AEEC0247-7F2C-4463-8BDC-26E6AA847A6F}" destId="{56982C17-5638-4470-BA56-574B88E54496}" srcOrd="4" destOrd="0" presId="urn:microsoft.com/office/officeart/2005/8/layout/vList3#1"/>
    <dgm:cxn modelId="{38DE963D-67A1-4F8F-B52E-B2EB0FD158AE}" type="presParOf" srcId="{56982C17-5638-4470-BA56-574B88E54496}" destId="{82F9CD0C-0767-4537-A8DD-AE284A0C1B87}" srcOrd="0" destOrd="0" presId="urn:microsoft.com/office/officeart/2005/8/layout/vList3#1"/>
    <dgm:cxn modelId="{3E62B2CF-D35F-4DD8-B1A0-395A3596A1F8}" type="presParOf" srcId="{56982C17-5638-4470-BA56-574B88E54496}" destId="{28E69954-4D44-43D2-A876-DFACC6AC5738}" srcOrd="1" destOrd="0" presId="urn:microsoft.com/office/officeart/2005/8/layout/vList3#1"/>
    <dgm:cxn modelId="{5DE7897B-29F4-4728-B7CA-5B843E4D0F27}" type="presParOf" srcId="{AEEC0247-7F2C-4463-8BDC-26E6AA847A6F}" destId="{BABBDE29-4626-4652-B059-A59DD671A635}" srcOrd="5" destOrd="0" presId="urn:microsoft.com/office/officeart/2005/8/layout/vList3#1"/>
    <dgm:cxn modelId="{5C009AC4-5FBC-4038-B150-123354DD8121}" type="presParOf" srcId="{AEEC0247-7F2C-4463-8BDC-26E6AA847A6F}" destId="{FD5AC7CD-176F-48C5-8BBC-3A36B2BB9B7A}" srcOrd="6" destOrd="0" presId="urn:microsoft.com/office/officeart/2005/8/layout/vList3#1"/>
    <dgm:cxn modelId="{B350BB85-F3E2-441F-8CB7-F0DA132FB74A}" type="presParOf" srcId="{FD5AC7CD-176F-48C5-8BBC-3A36B2BB9B7A}" destId="{A06DE125-DF1F-4E70-A54B-B61F3BE9785E}" srcOrd="0" destOrd="0" presId="urn:microsoft.com/office/officeart/2005/8/layout/vList3#1"/>
    <dgm:cxn modelId="{2A29BC6B-DA0F-442F-99EF-9279B7415BF7}" type="presParOf" srcId="{FD5AC7CD-176F-48C5-8BBC-3A36B2BB9B7A}" destId="{064653F0-519B-4888-92E5-EF191D2987C5}" srcOrd="1" destOrd="0" presId="urn:microsoft.com/office/officeart/2005/8/layout/vList3#1"/>
    <dgm:cxn modelId="{82CC07D1-8A6D-4C61-B0BD-F652F54BB60A}" type="presParOf" srcId="{AEEC0247-7F2C-4463-8BDC-26E6AA847A6F}" destId="{8E3AE763-A039-4D52-868C-6B38F91F37CF}" srcOrd="7" destOrd="0" presId="urn:microsoft.com/office/officeart/2005/8/layout/vList3#1"/>
    <dgm:cxn modelId="{108C4962-920A-46D8-882A-3A5925D80D14}" type="presParOf" srcId="{AEEC0247-7F2C-4463-8BDC-26E6AA847A6F}" destId="{3246323E-3D63-45B4-9A4C-5EF3D6716A51}" srcOrd="8" destOrd="0" presId="urn:microsoft.com/office/officeart/2005/8/layout/vList3#1"/>
    <dgm:cxn modelId="{4C14112D-CE9C-4F2E-92EF-BA9850CA68C7}" type="presParOf" srcId="{3246323E-3D63-45B4-9A4C-5EF3D6716A51}" destId="{07A4D735-1152-4BDC-BE4D-CDBE5E9AFB2A}" srcOrd="0" destOrd="0" presId="urn:microsoft.com/office/officeart/2005/8/layout/vList3#1"/>
    <dgm:cxn modelId="{71201F92-0003-409E-AD16-6BBAC94D4C57}" type="presParOf" srcId="{3246323E-3D63-45B4-9A4C-5EF3D6716A51}" destId="{023E531F-7D08-4464-A9A6-E8D873566632}" srcOrd="1" destOrd="0" presId="urn:microsoft.com/office/officeart/2005/8/layout/vList3#1"/>
    <dgm:cxn modelId="{8B189206-F00D-44CD-9AC7-E5A5DA9B3D57}" type="presParOf" srcId="{AEEC0247-7F2C-4463-8BDC-26E6AA847A6F}" destId="{8B279185-CA8D-45C0-84CD-D39ED3529069}" srcOrd="9" destOrd="0" presId="urn:microsoft.com/office/officeart/2005/8/layout/vList3#1"/>
    <dgm:cxn modelId="{C2EE11B3-3D41-4FFA-A58B-A9E01B137DA4}" type="presParOf" srcId="{AEEC0247-7F2C-4463-8BDC-26E6AA847A6F}" destId="{955F4ED7-44CE-47BB-94B2-BDED7C8276F9}" srcOrd="10" destOrd="0" presId="urn:microsoft.com/office/officeart/2005/8/layout/vList3#1"/>
    <dgm:cxn modelId="{D10DEE07-E7BD-4C5D-91A5-0119C822F257}" type="presParOf" srcId="{955F4ED7-44CE-47BB-94B2-BDED7C8276F9}" destId="{8BD0B449-6E67-498C-8DD6-00E1A45710AD}" srcOrd="0" destOrd="0" presId="urn:microsoft.com/office/officeart/2005/8/layout/vList3#1"/>
    <dgm:cxn modelId="{22414242-0E89-40C7-9A60-CB6AF699F14B}" type="presParOf" srcId="{955F4ED7-44CE-47BB-94B2-BDED7C8276F9}" destId="{59723804-AFAA-464B-9E62-AF2857B352D9}" srcOrd="1" destOrd="0" presId="urn:microsoft.com/office/officeart/2005/8/layout/vList3#1"/>
    <dgm:cxn modelId="{6283AF9E-4070-43EB-9095-CCEDB74E6584}" type="presParOf" srcId="{AEEC0247-7F2C-4463-8BDC-26E6AA847A6F}" destId="{66C84439-CBE5-49DE-9EFB-73E513613411}" srcOrd="11" destOrd="0" presId="urn:microsoft.com/office/officeart/2005/8/layout/vList3#1"/>
    <dgm:cxn modelId="{64BDF8DC-CF54-48B6-B60B-7AC96DAC0EE9}" type="presParOf" srcId="{AEEC0247-7F2C-4463-8BDC-26E6AA847A6F}" destId="{569C1219-91BD-4729-8BF6-1A0D930CE462}" srcOrd="12" destOrd="0" presId="urn:microsoft.com/office/officeart/2005/8/layout/vList3#1"/>
    <dgm:cxn modelId="{C5E7DD36-1AD2-4301-B306-CC00D0470F3B}" type="presParOf" srcId="{569C1219-91BD-4729-8BF6-1A0D930CE462}" destId="{54250946-8F7F-449E-9534-AA2BD5CB4B51}" srcOrd="0" destOrd="0" presId="urn:microsoft.com/office/officeart/2005/8/layout/vList3#1"/>
    <dgm:cxn modelId="{67A573C7-6773-4040-A5EE-718A627ABF25}" type="presParOf" srcId="{569C1219-91BD-4729-8BF6-1A0D930CE462}" destId="{FDB758F4-86A4-4DCC-8E2F-46857490F1C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349DE-05AD-473E-8B4F-A7B0D3AFC5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01623CF-07AD-45EE-89D7-2AB6960FCE7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Консультация для педагогов: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«Работа воспитателя по развитию дошкольников с ОНР в повседневной жизни» размещена на сайте Тамбов </a:t>
          </a:r>
          <a:r>
            <a:rPr lang="en-US" sz="18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Wiki.</a:t>
          </a:r>
          <a:endParaRPr lang="ru-RU" sz="18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EF33EBFF-DF5B-4B28-A333-245C9ACD6773}" type="parTrans" cxnId="{CE8BC9A3-4E4A-42AE-8636-2710C258C092}">
      <dgm:prSet/>
      <dgm:spPr/>
      <dgm:t>
        <a:bodyPr/>
        <a:lstStyle/>
        <a:p>
          <a:endParaRPr lang="ru-RU"/>
        </a:p>
      </dgm:t>
    </dgm:pt>
    <dgm:pt modelId="{F775A9F3-34E0-45F9-92B1-77B560930E1A}" type="sibTrans" cxnId="{CE8BC9A3-4E4A-42AE-8636-2710C258C092}">
      <dgm:prSet/>
      <dgm:spPr/>
      <dgm:t>
        <a:bodyPr/>
        <a:lstStyle/>
        <a:p>
          <a:endParaRPr lang="ru-RU"/>
        </a:p>
      </dgm:t>
    </dgm:pt>
    <dgm:pt modelId="{AFC0960D-1850-4135-A72F-B0C95417E28F}">
      <dgm:prSet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Консультация для родителей: </a:t>
          </a:r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«Роль родителей при выполнении домашних заданий с детьми логопедической группы» размещена на сайте Тамбов </a:t>
          </a:r>
          <a:r>
            <a:rPr lang="en-US" sz="18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Wiki.</a:t>
          </a:r>
          <a:endParaRPr lang="ru-RU" sz="18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8F3310D9-AAD6-4848-954C-797E889CC5E3}" type="parTrans" cxnId="{A30CE810-2402-4214-ADC1-2A55B5BDCC19}">
      <dgm:prSet/>
      <dgm:spPr/>
      <dgm:t>
        <a:bodyPr/>
        <a:lstStyle/>
        <a:p>
          <a:endParaRPr lang="ru-RU"/>
        </a:p>
      </dgm:t>
    </dgm:pt>
    <dgm:pt modelId="{2615435A-6B0B-4584-87BD-DCC5D2C71DE4}" type="sibTrans" cxnId="{A30CE810-2402-4214-ADC1-2A55B5BDCC19}">
      <dgm:prSet/>
      <dgm:spPr/>
      <dgm:t>
        <a:bodyPr/>
        <a:lstStyle/>
        <a:p>
          <a:endParaRPr lang="ru-RU"/>
        </a:p>
      </dgm:t>
    </dgm:pt>
    <dgm:pt modelId="{A0B0CDE5-02E5-44C8-9E3E-3C8ED368A00F}">
      <dgm:prSet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Показ открытого интегрированного  занятия  совместно со специалистами ДОУ для слушателей  курсов ТОИПКРО</a:t>
          </a:r>
          <a:endParaRPr lang="ru-RU" sz="18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gm:t>
    </dgm:pt>
    <dgm:pt modelId="{42796220-9196-4DE8-88EF-97DC8C6285CC}" type="parTrans" cxnId="{DD167076-41BF-4BA4-BE16-B8121E0DDD27}">
      <dgm:prSet/>
      <dgm:spPr/>
      <dgm:t>
        <a:bodyPr/>
        <a:lstStyle/>
        <a:p>
          <a:endParaRPr lang="ru-RU"/>
        </a:p>
      </dgm:t>
    </dgm:pt>
    <dgm:pt modelId="{C5ECDB20-00B0-4BC0-A333-8A3DED1753DF}" type="sibTrans" cxnId="{DD167076-41BF-4BA4-BE16-B8121E0DDD27}">
      <dgm:prSet/>
      <dgm:spPr/>
      <dgm:t>
        <a:bodyPr/>
        <a:lstStyle/>
        <a:p>
          <a:endParaRPr lang="ru-RU"/>
        </a:p>
      </dgm:t>
    </dgm:pt>
    <dgm:pt modelId="{DF3DFA03-B7BD-41EC-9797-E99A2C2D9EB3}" type="pres">
      <dgm:prSet presAssocID="{6C8349DE-05AD-473E-8B4F-A7B0D3AFC536}" presName="compositeShape" presStyleCnt="0">
        <dgm:presLayoutVars>
          <dgm:chMax val="7"/>
          <dgm:dir/>
          <dgm:resizeHandles val="exact"/>
        </dgm:presLayoutVars>
      </dgm:prSet>
      <dgm:spPr/>
    </dgm:pt>
    <dgm:pt modelId="{A7505341-105E-4369-93E8-22FF4106639F}" type="pres">
      <dgm:prSet presAssocID="{A0B0CDE5-02E5-44C8-9E3E-3C8ED368A00F}" presName="circ1" presStyleLbl="vennNode1" presStyleIdx="0" presStyleCnt="3" custScaleX="142810"/>
      <dgm:spPr/>
      <dgm:t>
        <a:bodyPr/>
        <a:lstStyle/>
        <a:p>
          <a:endParaRPr lang="ru-RU"/>
        </a:p>
      </dgm:t>
    </dgm:pt>
    <dgm:pt modelId="{D06E7E96-6359-48D2-83A3-EC17B2E98108}" type="pres">
      <dgm:prSet presAssocID="{A0B0CDE5-02E5-44C8-9E3E-3C8ED368A0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88666-276B-49BD-8494-4BC75865EB3B}" type="pres">
      <dgm:prSet presAssocID="{AFC0960D-1850-4135-A72F-B0C95417E28F}" presName="circ2" presStyleLbl="vennNode1" presStyleIdx="1" presStyleCnt="3" custScaleX="162532" custLinFactNeighborX="21257" custLinFactNeighborY="2988"/>
      <dgm:spPr/>
      <dgm:t>
        <a:bodyPr/>
        <a:lstStyle/>
        <a:p>
          <a:endParaRPr lang="ru-RU"/>
        </a:p>
      </dgm:t>
    </dgm:pt>
    <dgm:pt modelId="{C2ED0D59-D02F-4A87-A48C-2AB77084EA0D}" type="pres">
      <dgm:prSet presAssocID="{AFC0960D-1850-4135-A72F-B0C95417E2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4DA8C-F9ED-46B0-9955-409B9DE5EA07}" type="pres">
      <dgm:prSet presAssocID="{F01623CF-07AD-45EE-89D7-2AB6960FCE7E}" presName="circ3" presStyleLbl="vennNode1" presStyleIdx="2" presStyleCnt="3" custScaleX="160509" custLinFactNeighborX="-27952" custLinFactNeighborY="1962"/>
      <dgm:spPr/>
      <dgm:t>
        <a:bodyPr/>
        <a:lstStyle/>
        <a:p>
          <a:endParaRPr lang="ru-RU"/>
        </a:p>
      </dgm:t>
    </dgm:pt>
    <dgm:pt modelId="{C50E6F99-C149-4085-A245-90733D8E2358}" type="pres">
      <dgm:prSet presAssocID="{F01623CF-07AD-45EE-89D7-2AB6960FCE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0CE810-2402-4214-ADC1-2A55B5BDCC19}" srcId="{6C8349DE-05AD-473E-8B4F-A7B0D3AFC536}" destId="{AFC0960D-1850-4135-A72F-B0C95417E28F}" srcOrd="1" destOrd="0" parTransId="{8F3310D9-AAD6-4848-954C-797E889CC5E3}" sibTransId="{2615435A-6B0B-4584-87BD-DCC5D2C71DE4}"/>
    <dgm:cxn modelId="{1808AEB9-B51C-4613-804F-BE5775038E0D}" type="presOf" srcId="{F01623CF-07AD-45EE-89D7-2AB6960FCE7E}" destId="{C50E6F99-C149-4085-A245-90733D8E2358}" srcOrd="1" destOrd="0" presId="urn:microsoft.com/office/officeart/2005/8/layout/venn1"/>
    <dgm:cxn modelId="{16A6E39B-1093-44CC-87DC-DB560DBB6473}" type="presOf" srcId="{AFC0960D-1850-4135-A72F-B0C95417E28F}" destId="{C2ED0D59-D02F-4A87-A48C-2AB77084EA0D}" srcOrd="1" destOrd="0" presId="urn:microsoft.com/office/officeart/2005/8/layout/venn1"/>
    <dgm:cxn modelId="{B4B34C2C-08A5-4647-B4C8-F43EA2A81FA6}" type="presOf" srcId="{A0B0CDE5-02E5-44C8-9E3E-3C8ED368A00F}" destId="{A7505341-105E-4369-93E8-22FF4106639F}" srcOrd="0" destOrd="0" presId="urn:microsoft.com/office/officeart/2005/8/layout/venn1"/>
    <dgm:cxn modelId="{EFB9267C-1B39-440B-9EB3-CBFF721F1565}" type="presOf" srcId="{A0B0CDE5-02E5-44C8-9E3E-3C8ED368A00F}" destId="{D06E7E96-6359-48D2-83A3-EC17B2E98108}" srcOrd="1" destOrd="0" presId="urn:microsoft.com/office/officeart/2005/8/layout/venn1"/>
    <dgm:cxn modelId="{2D7660B7-D262-4620-B9A4-92AAF8D4FABA}" type="presOf" srcId="{AFC0960D-1850-4135-A72F-B0C95417E28F}" destId="{6E888666-276B-49BD-8494-4BC75865EB3B}" srcOrd="0" destOrd="0" presId="urn:microsoft.com/office/officeart/2005/8/layout/venn1"/>
    <dgm:cxn modelId="{CE8BC9A3-4E4A-42AE-8636-2710C258C092}" srcId="{6C8349DE-05AD-473E-8B4F-A7B0D3AFC536}" destId="{F01623CF-07AD-45EE-89D7-2AB6960FCE7E}" srcOrd="2" destOrd="0" parTransId="{EF33EBFF-DF5B-4B28-A333-245C9ACD6773}" sibTransId="{F775A9F3-34E0-45F9-92B1-77B560930E1A}"/>
    <dgm:cxn modelId="{364F8E11-228A-4F31-899B-7C4D39EAB0AC}" type="presOf" srcId="{6C8349DE-05AD-473E-8B4F-A7B0D3AFC536}" destId="{DF3DFA03-B7BD-41EC-9797-E99A2C2D9EB3}" srcOrd="0" destOrd="0" presId="urn:microsoft.com/office/officeart/2005/8/layout/venn1"/>
    <dgm:cxn modelId="{AFFF4635-134B-4AC4-84E3-7BAB9AFBE45B}" type="presOf" srcId="{F01623CF-07AD-45EE-89D7-2AB6960FCE7E}" destId="{D8F4DA8C-F9ED-46B0-9955-409B9DE5EA07}" srcOrd="0" destOrd="0" presId="urn:microsoft.com/office/officeart/2005/8/layout/venn1"/>
    <dgm:cxn modelId="{DD167076-41BF-4BA4-BE16-B8121E0DDD27}" srcId="{6C8349DE-05AD-473E-8B4F-A7B0D3AFC536}" destId="{A0B0CDE5-02E5-44C8-9E3E-3C8ED368A00F}" srcOrd="0" destOrd="0" parTransId="{42796220-9196-4DE8-88EF-97DC8C6285CC}" sibTransId="{C5ECDB20-00B0-4BC0-A333-8A3DED1753DF}"/>
    <dgm:cxn modelId="{03F16458-EAC2-43AC-AA60-AA7A45ACC79E}" type="presParOf" srcId="{DF3DFA03-B7BD-41EC-9797-E99A2C2D9EB3}" destId="{A7505341-105E-4369-93E8-22FF4106639F}" srcOrd="0" destOrd="0" presId="urn:microsoft.com/office/officeart/2005/8/layout/venn1"/>
    <dgm:cxn modelId="{52960C35-7FC8-4604-B1C8-76478C044711}" type="presParOf" srcId="{DF3DFA03-B7BD-41EC-9797-E99A2C2D9EB3}" destId="{D06E7E96-6359-48D2-83A3-EC17B2E98108}" srcOrd="1" destOrd="0" presId="urn:microsoft.com/office/officeart/2005/8/layout/venn1"/>
    <dgm:cxn modelId="{5CCC4FC6-4484-4699-B468-5A4163D1458D}" type="presParOf" srcId="{DF3DFA03-B7BD-41EC-9797-E99A2C2D9EB3}" destId="{6E888666-276B-49BD-8494-4BC75865EB3B}" srcOrd="2" destOrd="0" presId="urn:microsoft.com/office/officeart/2005/8/layout/venn1"/>
    <dgm:cxn modelId="{F3E27635-C22D-4B42-9D22-1FB02164F96B}" type="presParOf" srcId="{DF3DFA03-B7BD-41EC-9797-E99A2C2D9EB3}" destId="{C2ED0D59-D02F-4A87-A48C-2AB77084EA0D}" srcOrd="3" destOrd="0" presId="urn:microsoft.com/office/officeart/2005/8/layout/venn1"/>
    <dgm:cxn modelId="{7620DDF5-3EDD-4F82-8EE0-987FDA9E4445}" type="presParOf" srcId="{DF3DFA03-B7BD-41EC-9797-E99A2C2D9EB3}" destId="{D8F4DA8C-F9ED-46B0-9955-409B9DE5EA07}" srcOrd="4" destOrd="0" presId="urn:microsoft.com/office/officeart/2005/8/layout/venn1"/>
    <dgm:cxn modelId="{8F9A1200-2DBD-472A-B866-54192A28914C}" type="presParOf" srcId="{DF3DFA03-B7BD-41EC-9797-E99A2C2D9EB3}" destId="{C50E6F99-C149-4085-A245-90733D8E23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D6E37-226A-49CD-9FEA-78118A471F2B}">
      <dsp:nvSpPr>
        <dsp:cNvPr id="0" name=""/>
        <dsp:cNvSpPr/>
      </dsp:nvSpPr>
      <dsp:spPr>
        <a:xfrm>
          <a:off x="0" y="216025"/>
          <a:ext cx="7200800" cy="950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</a:t>
          </a:r>
          <a:r>
            <a:rPr lang="ru-RU" sz="1700" b="1" kern="1200" dirty="0" smtClean="0">
              <a:solidFill>
                <a:schemeClr val="bg2">
                  <a:lumMod val="25000"/>
                </a:schemeClr>
              </a:solidFill>
            </a:rPr>
            <a:t>Создать благоприятную языковую среду, дающую образцы грамотной речи, повышающую речевую культуру взрослых.</a:t>
          </a:r>
          <a:endParaRPr lang="ru-RU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216025"/>
        <a:ext cx="7200800" cy="950990"/>
      </dsp:txXfrm>
    </dsp:sp>
    <dsp:sp modelId="{288F94BC-305D-4E01-A0BE-DFD4C923C998}">
      <dsp:nvSpPr>
        <dsp:cNvPr id="0" name=""/>
        <dsp:cNvSpPr/>
      </dsp:nvSpPr>
      <dsp:spPr>
        <a:xfrm>
          <a:off x="0" y="1368153"/>
          <a:ext cx="7200800" cy="950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</a:t>
          </a:r>
          <a:r>
            <a:rPr lang="ru-RU" sz="1700" b="1" kern="1200" dirty="0" smtClean="0">
              <a:solidFill>
                <a:schemeClr val="bg2">
                  <a:lumMod val="25000"/>
                </a:schemeClr>
              </a:solidFill>
            </a:rPr>
            <a:t>Обогащать и развивать речь дошкольников лексическими средствами на основе активной ориентировочной деятельности в окружающем мире и звучащей речи.</a:t>
          </a:r>
          <a:endParaRPr lang="ru-RU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1368153"/>
        <a:ext cx="7200800" cy="950990"/>
      </dsp:txXfrm>
    </dsp:sp>
    <dsp:sp modelId="{D4449F46-5D1A-467B-9EC3-19149078AA07}">
      <dsp:nvSpPr>
        <dsp:cNvPr id="0" name=""/>
        <dsp:cNvSpPr/>
      </dsp:nvSpPr>
      <dsp:spPr>
        <a:xfrm>
          <a:off x="0" y="2535148"/>
          <a:ext cx="7200800" cy="950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</a:t>
          </a:r>
          <a:r>
            <a:rPr lang="ru-RU" sz="1700" b="1" kern="1200" dirty="0" smtClean="0">
              <a:solidFill>
                <a:schemeClr val="bg2">
                  <a:lumMod val="25000"/>
                </a:schemeClr>
              </a:solidFill>
            </a:rPr>
            <a:t>Развивать у детей лингвистическое отношение к слову, поисковой активности в сфере языка и речи на основе речевых игр.</a:t>
          </a:r>
          <a:endParaRPr lang="ru-RU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2535148"/>
        <a:ext cx="7200800" cy="950990"/>
      </dsp:txXfrm>
    </dsp:sp>
    <dsp:sp modelId="{50BA77D8-8F7B-4931-A9EB-BE2F45A69DAD}">
      <dsp:nvSpPr>
        <dsp:cNvPr id="0" name=""/>
        <dsp:cNvSpPr/>
      </dsp:nvSpPr>
      <dsp:spPr>
        <a:xfrm>
          <a:off x="0" y="3672406"/>
          <a:ext cx="7200800" cy="950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</a:t>
          </a:r>
          <a:r>
            <a:rPr lang="ru-RU" sz="1700" b="1" kern="1200" dirty="0" smtClean="0">
              <a:solidFill>
                <a:schemeClr val="bg2">
                  <a:lumMod val="25000"/>
                </a:schemeClr>
              </a:solidFill>
            </a:rPr>
            <a:t>Решать коррекционно-развивающие задачи речевой активности детей с ОНР средствами организации взаимосвязи учителя-логопеда и  специалистов учреждения.</a:t>
          </a:r>
          <a:endParaRPr lang="ru-RU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3672406"/>
        <a:ext cx="7200800" cy="950990"/>
      </dsp:txXfrm>
    </dsp:sp>
    <dsp:sp modelId="{35E7079E-4550-4CAF-9CE2-D49BBE9F62ED}">
      <dsp:nvSpPr>
        <dsp:cNvPr id="0" name=""/>
        <dsp:cNvSpPr/>
      </dsp:nvSpPr>
      <dsp:spPr>
        <a:xfrm>
          <a:off x="0" y="4824534"/>
          <a:ext cx="7200800" cy="9509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</a:t>
          </a:r>
          <a:r>
            <a:rPr lang="ru-RU" sz="1700" b="1" kern="1200" dirty="0" smtClean="0">
              <a:solidFill>
                <a:schemeClr val="bg2">
                  <a:lumMod val="25000"/>
                </a:schemeClr>
              </a:solidFill>
            </a:rPr>
            <a:t>Развивать коммуникативные способности на основе общения.</a:t>
          </a:r>
          <a:endParaRPr lang="ru-RU" sz="17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4824534"/>
        <a:ext cx="7200800" cy="950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F73D42-FABB-40A4-A16C-490FE4CEC2F6}">
      <dsp:nvSpPr>
        <dsp:cNvPr id="0" name=""/>
        <dsp:cNvSpPr/>
      </dsp:nvSpPr>
      <dsp:spPr>
        <a:xfrm rot="5400000">
          <a:off x="-143398" y="565522"/>
          <a:ext cx="824445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3398" y="565522"/>
        <a:ext cx="824445" cy="537648"/>
      </dsp:txXfrm>
    </dsp:sp>
    <dsp:sp modelId="{5C0004D9-C365-40D7-9087-992EA43E8A9F}">
      <dsp:nvSpPr>
        <dsp:cNvPr id="0" name=""/>
        <dsp:cNvSpPr/>
      </dsp:nvSpPr>
      <dsp:spPr>
        <a:xfrm rot="5400000">
          <a:off x="3701726" y="-2775656"/>
          <a:ext cx="623027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Почему необходимо работать над развитием лексики в речи?</a:t>
          </a:r>
          <a:endParaRPr lang="ru-RU" sz="1600" kern="1200" dirty="0" smtClean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3701726" y="-2775656"/>
        <a:ext cx="623027" cy="6951183"/>
      </dsp:txXfrm>
    </dsp:sp>
    <dsp:sp modelId="{295F6CA0-1FAC-4F4A-A567-3F0BAA05E608}">
      <dsp:nvSpPr>
        <dsp:cNvPr id="0" name=""/>
        <dsp:cNvSpPr/>
      </dsp:nvSpPr>
      <dsp:spPr>
        <a:xfrm rot="5400000">
          <a:off x="-76818" y="1332558"/>
          <a:ext cx="691285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76818" y="1332558"/>
        <a:ext cx="691285" cy="537648"/>
      </dsp:txXfrm>
    </dsp:sp>
    <dsp:sp modelId="{57B034CB-A699-47FD-8750-3D08E1F5F162}">
      <dsp:nvSpPr>
        <dsp:cNvPr id="0" name=""/>
        <dsp:cNvSpPr/>
      </dsp:nvSpPr>
      <dsp:spPr>
        <a:xfrm rot="5400000">
          <a:off x="3719020" y="-2016354"/>
          <a:ext cx="588440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Какие наиболее эффективные методы можно использовать для обогащения словаря дошкольников?</a:t>
          </a:r>
          <a:endParaRPr lang="ru-RU" sz="1600" kern="1200" dirty="0" smtClean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3719020" y="-2016354"/>
        <a:ext cx="588440" cy="6951183"/>
      </dsp:txXfrm>
    </dsp:sp>
    <dsp:sp modelId="{754917A8-18DB-4C0A-A334-0538CBF8FA9D}">
      <dsp:nvSpPr>
        <dsp:cNvPr id="0" name=""/>
        <dsp:cNvSpPr/>
      </dsp:nvSpPr>
      <dsp:spPr>
        <a:xfrm rot="5400000">
          <a:off x="-166394" y="2112284"/>
          <a:ext cx="870437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66394" y="2112284"/>
        <a:ext cx="870437" cy="537648"/>
      </dsp:txXfrm>
    </dsp:sp>
    <dsp:sp modelId="{1008BDAA-08FA-44E8-8045-C77E5A03C7D9}">
      <dsp:nvSpPr>
        <dsp:cNvPr id="0" name=""/>
        <dsp:cNvSpPr/>
      </dsp:nvSpPr>
      <dsp:spPr>
        <a:xfrm rot="5400000">
          <a:off x="3639750" y="-1228895"/>
          <a:ext cx="746980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Какое влияние оказывает развивающая среда на коррекцию речевых нарушений у детей с ОНР? </a:t>
          </a:r>
          <a:endParaRPr lang="ru-RU" sz="1000" kern="1200" dirty="0"/>
        </a:p>
      </dsp:txBody>
      <dsp:txXfrm rot="5400000">
        <a:off x="3639750" y="-1228895"/>
        <a:ext cx="746980" cy="6951183"/>
      </dsp:txXfrm>
    </dsp:sp>
    <dsp:sp modelId="{E81D27DE-D05B-4CB0-AFE2-B9E800EDB397}">
      <dsp:nvSpPr>
        <dsp:cNvPr id="0" name=""/>
        <dsp:cNvSpPr/>
      </dsp:nvSpPr>
      <dsp:spPr>
        <a:xfrm rot="5400000">
          <a:off x="-311367" y="3156004"/>
          <a:ext cx="1160383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5400000">
        <a:off x="-311367" y="3156004"/>
        <a:ext cx="1160383" cy="537648"/>
      </dsp:txXfrm>
    </dsp:sp>
    <dsp:sp modelId="{83231CC8-C5A3-4EC0-8344-610C3A8451C8}">
      <dsp:nvSpPr>
        <dsp:cNvPr id="0" name=""/>
        <dsp:cNvSpPr/>
      </dsp:nvSpPr>
      <dsp:spPr>
        <a:xfrm rot="5400000">
          <a:off x="3465331" y="-185174"/>
          <a:ext cx="1095817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Каким образом обеспечить преемственность в использовании дидактической игры воспитателями и педагогами – специалистами при развитии навыков правильной речи старших дошкольников? 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Bookman Old Style" pitchFamily="18" charset="0"/>
          </a:endParaRPr>
        </a:p>
      </dsp:txBody>
      <dsp:txXfrm rot="5400000">
        <a:off x="3465331" y="-185174"/>
        <a:ext cx="1095817" cy="6951183"/>
      </dsp:txXfrm>
    </dsp:sp>
    <dsp:sp modelId="{003395DB-EB5B-40AB-88B9-5F631FB3B3C2}">
      <dsp:nvSpPr>
        <dsp:cNvPr id="0" name=""/>
        <dsp:cNvSpPr/>
      </dsp:nvSpPr>
      <dsp:spPr>
        <a:xfrm rot="5400000">
          <a:off x="-256542" y="4187744"/>
          <a:ext cx="1050734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6542" y="4187744"/>
        <a:ext cx="1050734" cy="537648"/>
      </dsp:txXfrm>
    </dsp:sp>
    <dsp:sp modelId="{E19879B7-8289-4F34-8EC0-F74007629F8F}">
      <dsp:nvSpPr>
        <dsp:cNvPr id="0" name=""/>
        <dsp:cNvSpPr/>
      </dsp:nvSpPr>
      <dsp:spPr>
        <a:xfrm rot="5400000">
          <a:off x="3652350" y="846564"/>
          <a:ext cx="721778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Как может повлиять участие родителей на результат работы по обогащению словаря и  формирование грамматически правильной речи у дошкольников с ОНР. </a:t>
          </a:r>
          <a:endParaRPr lang="ru-RU" sz="16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5400000">
        <a:off x="3652350" y="846564"/>
        <a:ext cx="721778" cy="6951183"/>
      </dsp:txXfrm>
    </dsp:sp>
    <dsp:sp modelId="{AC6A5F40-DCCB-4E82-981D-E5A2D98CAE92}">
      <dsp:nvSpPr>
        <dsp:cNvPr id="0" name=""/>
        <dsp:cNvSpPr/>
      </dsp:nvSpPr>
      <dsp:spPr>
        <a:xfrm rot="5400000">
          <a:off x="-115210" y="5151408"/>
          <a:ext cx="768069" cy="53764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dk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-115210" y="5151408"/>
        <a:ext cx="768069" cy="537648"/>
      </dsp:txXfrm>
    </dsp:sp>
    <dsp:sp modelId="{1743A9CB-951C-4960-8E62-4F382F4F4798}">
      <dsp:nvSpPr>
        <dsp:cNvPr id="0" name=""/>
        <dsp:cNvSpPr/>
      </dsp:nvSpPr>
      <dsp:spPr>
        <a:xfrm rot="5400000">
          <a:off x="3635536" y="1810228"/>
          <a:ext cx="755407" cy="695118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Почему использование  практического материала лучше влияет на усвоение детьми полученных знаний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?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635536" y="1810228"/>
        <a:ext cx="755407" cy="6951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F684FF-DDE6-46F7-B1F2-AE867D07419D}">
      <dsp:nvSpPr>
        <dsp:cNvPr id="0" name=""/>
        <dsp:cNvSpPr/>
      </dsp:nvSpPr>
      <dsp:spPr>
        <a:xfrm>
          <a:off x="288042" y="71746"/>
          <a:ext cx="5677987" cy="1600246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Использование в речи разнообразных лексических средств языка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Правильное построение предложения, обеспечение связей предложений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</a:t>
          </a:r>
          <a:r>
            <a:rPr lang="ru-RU" sz="1400" kern="1200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Сформированность</a:t>
          </a: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коммуникативных навыков общения.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88042" y="71746"/>
        <a:ext cx="5677987" cy="1600246"/>
      </dsp:txXfrm>
    </dsp:sp>
    <dsp:sp modelId="{DD1BA374-34AE-4BF8-9387-576B6CCBAF5B}">
      <dsp:nvSpPr>
        <dsp:cNvPr id="0" name=""/>
        <dsp:cNvSpPr/>
      </dsp:nvSpPr>
      <dsp:spPr>
        <a:xfrm>
          <a:off x="6048677" y="521137"/>
          <a:ext cx="1673967" cy="74209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Дети</a:t>
          </a:r>
          <a:endParaRPr lang="ru-RU" sz="2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6048677" y="521137"/>
        <a:ext cx="1673967" cy="742092"/>
      </dsp:txXfrm>
    </dsp:sp>
    <dsp:sp modelId="{CE06C5CA-EA33-4087-95AE-8FF6D64017F4}">
      <dsp:nvSpPr>
        <dsp:cNvPr id="0" name=""/>
        <dsp:cNvSpPr/>
      </dsp:nvSpPr>
      <dsp:spPr>
        <a:xfrm>
          <a:off x="1909454" y="1623079"/>
          <a:ext cx="5942465" cy="3010905"/>
        </a:xfrm>
        <a:prstGeom prst="leftArrow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Обеспечение взаимосвязи работы воспитателей со специалистами учреждения в решении данной проблемы.</a:t>
          </a:r>
          <a:endParaRPr lang="ru-RU" sz="14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Создание методических разработок по данному направлению, демонстрационного и дидактического материалов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Повышение уровня педагогического мастерства</a:t>
          </a:r>
          <a:r>
            <a:rPr lang="ru-RU" sz="16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</a:t>
          </a:r>
          <a:endParaRPr lang="ru-RU" sz="16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1909454" y="1623079"/>
        <a:ext cx="5942465" cy="3010905"/>
      </dsp:txXfrm>
    </dsp:sp>
    <dsp:sp modelId="{DCEC256B-03F8-43B5-84C7-D1C2F2B3CB3D}">
      <dsp:nvSpPr>
        <dsp:cNvPr id="0" name=""/>
        <dsp:cNvSpPr/>
      </dsp:nvSpPr>
      <dsp:spPr>
        <a:xfrm>
          <a:off x="144001" y="2736305"/>
          <a:ext cx="1645071" cy="69959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Педагоги</a:t>
          </a:r>
          <a:endParaRPr lang="ru-RU" sz="2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144001" y="2736305"/>
        <a:ext cx="1645071" cy="699592"/>
      </dsp:txXfrm>
    </dsp:sp>
    <dsp:sp modelId="{905D29EC-C174-4E09-9A5C-9117E554B6CF}">
      <dsp:nvSpPr>
        <dsp:cNvPr id="0" name=""/>
        <dsp:cNvSpPr/>
      </dsp:nvSpPr>
      <dsp:spPr>
        <a:xfrm>
          <a:off x="288034" y="4640606"/>
          <a:ext cx="5399442" cy="1220343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Повышение педагогической культуры родителей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     Совершенствование взаимодействия родителей и педагогов для успешного развития каждого ребенка.</a:t>
          </a:r>
          <a:endParaRPr lang="ru-RU" sz="16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88034" y="4640606"/>
        <a:ext cx="5399442" cy="1220343"/>
      </dsp:txXfrm>
    </dsp:sp>
    <dsp:sp modelId="{DDAEE936-2303-421E-8815-295182356297}">
      <dsp:nvSpPr>
        <dsp:cNvPr id="0" name=""/>
        <dsp:cNvSpPr/>
      </dsp:nvSpPr>
      <dsp:spPr>
        <a:xfrm>
          <a:off x="5832650" y="4896527"/>
          <a:ext cx="1906080" cy="66731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Родители</a:t>
          </a:r>
          <a:endParaRPr lang="ru-RU" sz="2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5832650" y="4896527"/>
        <a:ext cx="1906080" cy="6673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8E3F7D-64A6-4DCC-8F37-F80F86646CA2}">
      <dsp:nvSpPr>
        <dsp:cNvPr id="0" name=""/>
        <dsp:cNvSpPr/>
      </dsp:nvSpPr>
      <dsp:spPr>
        <a:xfrm>
          <a:off x="2089648" y="2630862"/>
          <a:ext cx="3317199" cy="243708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isometricOffAxis2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Влияние факторов на развитие словаря 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дошкольнико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089648" y="2630862"/>
        <a:ext cx="3317199" cy="2437081"/>
      </dsp:txXfrm>
    </dsp:sp>
    <dsp:sp modelId="{C368F310-33E6-4E5E-9E4A-F965F28D027E}">
      <dsp:nvSpPr>
        <dsp:cNvPr id="0" name=""/>
        <dsp:cNvSpPr/>
      </dsp:nvSpPr>
      <dsp:spPr>
        <a:xfrm rot="12855933">
          <a:off x="623812" y="2159503"/>
          <a:ext cx="2072924" cy="63697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isometricOffAxis2Left"/>
          <a:lightRig rig="threeP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FC9F4-1AF5-467F-BD29-C9FB2E29B1C4}">
      <dsp:nvSpPr>
        <dsp:cNvPr id="0" name=""/>
        <dsp:cNvSpPr/>
      </dsp:nvSpPr>
      <dsp:spPr>
        <a:xfrm>
          <a:off x="0" y="1296148"/>
          <a:ext cx="2053240" cy="13981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isometricOffAxis2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Уровень развития мышления</a:t>
          </a:r>
          <a:endParaRPr lang="ru-RU" sz="23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0" y="1296148"/>
        <a:ext cx="2053240" cy="1398164"/>
      </dsp:txXfrm>
    </dsp:sp>
    <dsp:sp modelId="{6176B1DB-CEF9-435A-A241-17F718FD121F}">
      <dsp:nvSpPr>
        <dsp:cNvPr id="0" name=""/>
        <dsp:cNvSpPr/>
      </dsp:nvSpPr>
      <dsp:spPr>
        <a:xfrm rot="16195741">
          <a:off x="2851054" y="1262835"/>
          <a:ext cx="1768431" cy="63697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isometricOffAxis2Left"/>
          <a:lightRig rig="threeP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B5925-8A14-49F0-8586-E55FB919D4A0}">
      <dsp:nvSpPr>
        <dsp:cNvPr id="0" name=""/>
        <dsp:cNvSpPr/>
      </dsp:nvSpPr>
      <dsp:spPr>
        <a:xfrm>
          <a:off x="2635240" y="0"/>
          <a:ext cx="2189297" cy="12824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isometricOffAxis2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Социально-культурный уровень</a:t>
          </a:r>
          <a:endParaRPr lang="ru-RU" sz="23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635240" y="0"/>
        <a:ext cx="2189297" cy="1282405"/>
      </dsp:txXfrm>
    </dsp:sp>
    <dsp:sp modelId="{75DB04A0-9724-474F-B646-4B792B871767}">
      <dsp:nvSpPr>
        <dsp:cNvPr id="0" name=""/>
        <dsp:cNvSpPr/>
      </dsp:nvSpPr>
      <dsp:spPr>
        <a:xfrm rot="19517334">
          <a:off x="4877294" y="2275752"/>
          <a:ext cx="1490739" cy="63697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isometricOffAxis2Left"/>
          <a:lightRig rig="threePt" dir="t"/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A832A-25FE-4DB7-B8BF-91878F973517}">
      <dsp:nvSpPr>
        <dsp:cNvPr id="0" name=""/>
        <dsp:cNvSpPr/>
      </dsp:nvSpPr>
      <dsp:spPr>
        <a:xfrm>
          <a:off x="5440264" y="1330051"/>
          <a:ext cx="1905972" cy="137421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isometricOffAxis2Left"/>
          <a:lightRig rig="threePt" dir="t"/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Общение</a:t>
          </a:r>
          <a:endParaRPr lang="ru-RU" sz="23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5440264" y="1330051"/>
        <a:ext cx="1905972" cy="13742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DDBA2-7427-42F3-9428-C36BC8789A64}">
      <dsp:nvSpPr>
        <dsp:cNvPr id="0" name=""/>
        <dsp:cNvSpPr/>
      </dsp:nvSpPr>
      <dsp:spPr>
        <a:xfrm>
          <a:off x="2456852" y="2086626"/>
          <a:ext cx="2583803" cy="109056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glow rad="139700">
            <a:srgbClr val="FA8D3D">
              <a:satMod val="175000"/>
              <a:alpha val="40000"/>
            </a:srgb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Ребенок</a:t>
          </a:r>
          <a:endParaRPr lang="ru-RU" sz="2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2456852" y="2086626"/>
        <a:ext cx="2583803" cy="1090561"/>
      </dsp:txXfrm>
    </dsp:sp>
    <dsp:sp modelId="{AF3FA91A-BA48-4BA5-BF6B-EC9084D10B26}">
      <dsp:nvSpPr>
        <dsp:cNvPr id="0" name=""/>
        <dsp:cNvSpPr/>
      </dsp:nvSpPr>
      <dsp:spPr>
        <a:xfrm rot="16088375">
          <a:off x="3599246" y="1624345"/>
          <a:ext cx="248811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16088375">
        <a:off x="3599246" y="1624345"/>
        <a:ext cx="248811" cy="469532"/>
      </dsp:txXfrm>
    </dsp:sp>
    <dsp:sp modelId="{08617162-4897-44FC-800D-DE12C964EB32}">
      <dsp:nvSpPr>
        <dsp:cNvPr id="0" name=""/>
        <dsp:cNvSpPr/>
      </dsp:nvSpPr>
      <dsp:spPr>
        <a:xfrm>
          <a:off x="2810527" y="-30940"/>
          <a:ext cx="1757019" cy="164879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Воспита-тели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2810527" y="-30940"/>
        <a:ext cx="1757019" cy="1648792"/>
      </dsp:txXfrm>
    </dsp:sp>
    <dsp:sp modelId="{D1DC152A-D0CF-4A57-A8B5-5D6DFE429BB8}">
      <dsp:nvSpPr>
        <dsp:cNvPr id="0" name=""/>
        <dsp:cNvSpPr/>
      </dsp:nvSpPr>
      <dsp:spPr>
        <a:xfrm rot="20014883">
          <a:off x="4703016" y="1831469"/>
          <a:ext cx="368693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20014883">
        <a:off x="4703016" y="1831469"/>
        <a:ext cx="368693" cy="469532"/>
      </dsp:txXfrm>
    </dsp:sp>
    <dsp:sp modelId="{108F95EF-9B2A-45E0-8669-2C122FB1CEE3}">
      <dsp:nvSpPr>
        <dsp:cNvPr id="0" name=""/>
        <dsp:cNvSpPr/>
      </dsp:nvSpPr>
      <dsp:spPr>
        <a:xfrm>
          <a:off x="5112564" y="648081"/>
          <a:ext cx="1769351" cy="173351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Педагог - психолог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5112564" y="648081"/>
        <a:ext cx="1769351" cy="1733515"/>
      </dsp:txXfrm>
    </dsp:sp>
    <dsp:sp modelId="{BC84515F-89F3-47E6-A370-5626F9A8B483}">
      <dsp:nvSpPr>
        <dsp:cNvPr id="0" name=""/>
        <dsp:cNvSpPr/>
      </dsp:nvSpPr>
      <dsp:spPr>
        <a:xfrm rot="1557475">
          <a:off x="4725872" y="2971484"/>
          <a:ext cx="405316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1557475">
        <a:off x="4725872" y="2971484"/>
        <a:ext cx="405316" cy="469532"/>
      </dsp:txXfrm>
    </dsp:sp>
    <dsp:sp modelId="{47F03996-F51C-41F5-AD73-B55A30465EF0}">
      <dsp:nvSpPr>
        <dsp:cNvPr id="0" name=""/>
        <dsp:cNvSpPr/>
      </dsp:nvSpPr>
      <dsp:spPr>
        <a:xfrm>
          <a:off x="5184580" y="2880329"/>
          <a:ext cx="1854668" cy="180404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Музы-</a:t>
          </a:r>
          <a:r>
            <a:rPr lang="ru-RU" sz="1800" b="1" kern="1200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кальный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 руководи-</a:t>
          </a:r>
          <a:r>
            <a:rPr lang="ru-RU" sz="1800" b="1" kern="1200" dirty="0" err="1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тель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5184580" y="2880329"/>
        <a:ext cx="1854668" cy="1804042"/>
      </dsp:txXfrm>
    </dsp:sp>
    <dsp:sp modelId="{83D84022-69D3-43CF-8210-9AD0E65DD653}">
      <dsp:nvSpPr>
        <dsp:cNvPr id="0" name=""/>
        <dsp:cNvSpPr/>
      </dsp:nvSpPr>
      <dsp:spPr>
        <a:xfrm rot="5503432">
          <a:off x="3593714" y="3182747"/>
          <a:ext cx="262790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5503432">
        <a:off x="3593714" y="3182747"/>
        <a:ext cx="262790" cy="469532"/>
      </dsp:txXfrm>
    </dsp:sp>
    <dsp:sp modelId="{18F56CAC-5529-4977-AFB9-31067017BFCA}">
      <dsp:nvSpPr>
        <dsp:cNvPr id="0" name=""/>
        <dsp:cNvSpPr/>
      </dsp:nvSpPr>
      <dsp:spPr>
        <a:xfrm>
          <a:off x="2808310" y="3672415"/>
          <a:ext cx="1768026" cy="166900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Родители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>
        <a:off x="2808310" y="3672415"/>
        <a:ext cx="1768026" cy="1669009"/>
      </dsp:txXfrm>
    </dsp:sp>
    <dsp:sp modelId="{A30CC07D-0B25-480D-96E8-8EE3AA5E3168}">
      <dsp:nvSpPr>
        <dsp:cNvPr id="0" name=""/>
        <dsp:cNvSpPr/>
      </dsp:nvSpPr>
      <dsp:spPr>
        <a:xfrm rot="9439890">
          <a:off x="2323489" y="2913673"/>
          <a:ext cx="377092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9439890">
        <a:off x="2323489" y="2913673"/>
        <a:ext cx="377092" cy="469532"/>
      </dsp:txXfrm>
    </dsp:sp>
    <dsp:sp modelId="{E7609919-D0BC-4E58-9DA4-BA77064EAF4A}">
      <dsp:nvSpPr>
        <dsp:cNvPr id="0" name=""/>
        <dsp:cNvSpPr/>
      </dsp:nvSpPr>
      <dsp:spPr>
        <a:xfrm>
          <a:off x="432054" y="2736305"/>
          <a:ext cx="1812397" cy="180476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Педагог по ФИЗО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432054" y="2736305"/>
        <a:ext cx="1812397" cy="1804760"/>
      </dsp:txXfrm>
    </dsp:sp>
    <dsp:sp modelId="{8A4F1CB8-45AD-4507-90C4-B4D4F52A7378}">
      <dsp:nvSpPr>
        <dsp:cNvPr id="0" name=""/>
        <dsp:cNvSpPr/>
      </dsp:nvSpPr>
      <dsp:spPr>
        <a:xfrm rot="12410813">
          <a:off x="2398101" y="1814087"/>
          <a:ext cx="397490" cy="469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ysClr val="windowText" lastClr="000000"/>
            </a:solidFill>
            <a:latin typeface="Corbel"/>
            <a:ea typeface="+mn-ea"/>
            <a:cs typeface="+mn-cs"/>
          </a:endParaRPr>
        </a:p>
      </dsp:txBody>
      <dsp:txXfrm rot="12410813">
        <a:off x="2398101" y="1814087"/>
        <a:ext cx="397490" cy="469532"/>
      </dsp:txXfrm>
    </dsp:sp>
    <dsp:sp modelId="{64FF50EB-0461-4887-A19E-27608F14B3FD}">
      <dsp:nvSpPr>
        <dsp:cNvPr id="0" name=""/>
        <dsp:cNvSpPr/>
      </dsp:nvSpPr>
      <dsp:spPr>
        <a:xfrm>
          <a:off x="504053" y="576063"/>
          <a:ext cx="1856947" cy="176690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  <a:ea typeface="+mn-ea"/>
              <a:cs typeface="+mn-cs"/>
            </a:rPr>
            <a:t>Учитель - логопед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504053" y="576063"/>
        <a:ext cx="1856947" cy="17669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AF12F-6186-47F5-B412-42B5182DF1E3}">
      <dsp:nvSpPr>
        <dsp:cNvPr id="0" name=""/>
        <dsp:cNvSpPr/>
      </dsp:nvSpPr>
      <dsp:spPr>
        <a:xfrm rot="10800000">
          <a:off x="1739585" y="45108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Повысился уровень использования в речи разнообразных лексических средств языка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10800000">
        <a:off x="1739585" y="45108"/>
        <a:ext cx="6177206" cy="654881"/>
      </dsp:txXfrm>
    </dsp:sp>
    <dsp:sp modelId="{E4C60A36-D58E-437E-A6E0-B0C4455896EF}">
      <dsp:nvSpPr>
        <dsp:cNvPr id="0" name=""/>
        <dsp:cNvSpPr/>
      </dsp:nvSpPr>
      <dsp:spPr>
        <a:xfrm>
          <a:off x="1392192" y="1774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ED0B52-F712-42F6-AE5E-46F72F486A33}">
      <dsp:nvSpPr>
        <dsp:cNvPr id="0" name=""/>
        <dsp:cNvSpPr/>
      </dsp:nvSpPr>
      <dsp:spPr>
        <a:xfrm rot="10800000">
          <a:off x="1719633" y="852142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 ходе обследования были зафиксировали улучшения показателей лексической стороны речи детей. Это свидетельствует об эффективности выбранной методики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10800000">
        <a:off x="1719633" y="852142"/>
        <a:ext cx="6177206" cy="654881"/>
      </dsp:txXfrm>
    </dsp:sp>
    <dsp:sp modelId="{9141DF77-C065-41DF-A07C-97E0BE590F10}">
      <dsp:nvSpPr>
        <dsp:cNvPr id="0" name=""/>
        <dsp:cNvSpPr/>
      </dsp:nvSpPr>
      <dsp:spPr>
        <a:xfrm>
          <a:off x="1392192" y="852142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E69954-4D44-43D2-A876-DFACC6AC5738}">
      <dsp:nvSpPr>
        <dsp:cNvPr id="0" name=""/>
        <dsp:cNvSpPr/>
      </dsp:nvSpPr>
      <dsp:spPr>
        <a:xfrm rot="10800000">
          <a:off x="1719633" y="1702511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Существенно обогатилась предметно –развивающая среда речевого центра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 rot="10800000">
        <a:off x="1719633" y="1702511"/>
        <a:ext cx="6177206" cy="654881"/>
      </dsp:txXfrm>
    </dsp:sp>
    <dsp:sp modelId="{82F9CD0C-0767-4537-A8DD-AE284A0C1B87}">
      <dsp:nvSpPr>
        <dsp:cNvPr id="0" name=""/>
        <dsp:cNvSpPr/>
      </dsp:nvSpPr>
      <dsp:spPr>
        <a:xfrm>
          <a:off x="1392192" y="1702511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4653F0-519B-4888-92E5-EF191D2987C5}">
      <dsp:nvSpPr>
        <dsp:cNvPr id="0" name=""/>
        <dsp:cNvSpPr/>
      </dsp:nvSpPr>
      <dsp:spPr>
        <a:xfrm rot="10800000">
          <a:off x="1719633" y="2552879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Включение коррекционно развивающих заданий с детьми, имеющими ОНР, в специально оформленной среде свидетельствует о значительном повышении её эффективности.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10800000">
        <a:off x="1719633" y="2552879"/>
        <a:ext cx="6177206" cy="654881"/>
      </dsp:txXfrm>
    </dsp:sp>
    <dsp:sp modelId="{A06DE125-DF1F-4E70-A54B-B61F3BE9785E}">
      <dsp:nvSpPr>
        <dsp:cNvPr id="0" name=""/>
        <dsp:cNvSpPr/>
      </dsp:nvSpPr>
      <dsp:spPr>
        <a:xfrm>
          <a:off x="1392192" y="2552879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3E531F-7D08-4464-A9A6-E8D873566632}">
      <dsp:nvSpPr>
        <dsp:cNvPr id="0" name=""/>
        <dsp:cNvSpPr/>
      </dsp:nvSpPr>
      <dsp:spPr>
        <a:xfrm rot="10800000">
          <a:off x="1719633" y="3403247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Сформировалась интеграционная система взаимодействия воспитателей со специалистами  ДОУ. 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10800000">
        <a:off x="1719633" y="3403247"/>
        <a:ext cx="6177206" cy="654881"/>
      </dsp:txXfrm>
    </dsp:sp>
    <dsp:sp modelId="{07A4D735-1152-4BDC-BE4D-CDBE5E9AFB2A}">
      <dsp:nvSpPr>
        <dsp:cNvPr id="0" name=""/>
        <dsp:cNvSpPr/>
      </dsp:nvSpPr>
      <dsp:spPr>
        <a:xfrm>
          <a:off x="1392192" y="3403247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723804-AFAA-464B-9E62-AF2857B352D9}">
      <dsp:nvSpPr>
        <dsp:cNvPr id="0" name=""/>
        <dsp:cNvSpPr/>
      </dsp:nvSpPr>
      <dsp:spPr>
        <a:xfrm rot="10800000">
          <a:off x="1719633" y="4253615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Повысился уровень педагогической информированности родителей о речевом  развитии детей и коррекционной помощи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 rot="10800000">
        <a:off x="1719633" y="4253615"/>
        <a:ext cx="6177206" cy="654881"/>
      </dsp:txXfrm>
    </dsp:sp>
    <dsp:sp modelId="{8BD0B449-6E67-498C-8DD6-00E1A45710AD}">
      <dsp:nvSpPr>
        <dsp:cNvPr id="0" name=""/>
        <dsp:cNvSpPr/>
      </dsp:nvSpPr>
      <dsp:spPr>
        <a:xfrm>
          <a:off x="1392192" y="4253615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B758F4-86A4-4DCC-8E2F-46857490F1C6}">
      <dsp:nvSpPr>
        <dsp:cNvPr id="0" name=""/>
        <dsp:cNvSpPr/>
      </dsp:nvSpPr>
      <dsp:spPr>
        <a:xfrm rot="10800000">
          <a:off x="1719633" y="5103984"/>
          <a:ext cx="6177206" cy="6548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87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Активизировалась самостоятельная деятельность детей, развились коммуникативные навыки в общении.</a:t>
          </a:r>
          <a:endParaRPr lang="ru-RU" sz="12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 rot="10800000">
        <a:off x="1719633" y="5103984"/>
        <a:ext cx="6177206" cy="654881"/>
      </dsp:txXfrm>
    </dsp:sp>
    <dsp:sp modelId="{54250946-8F7F-449E-9534-AA2BD5CB4B51}">
      <dsp:nvSpPr>
        <dsp:cNvPr id="0" name=""/>
        <dsp:cNvSpPr/>
      </dsp:nvSpPr>
      <dsp:spPr>
        <a:xfrm>
          <a:off x="1392192" y="5103984"/>
          <a:ext cx="654881" cy="6548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05341-105E-4369-93E8-22FF4106639F}">
      <dsp:nvSpPr>
        <dsp:cNvPr id="0" name=""/>
        <dsp:cNvSpPr/>
      </dsp:nvSpPr>
      <dsp:spPr>
        <a:xfrm>
          <a:off x="1878769" y="143528"/>
          <a:ext cx="4240808" cy="29695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Показ открытого интегрированного  занятия  совместно со специалистами ДОУ для слушателей  курсов ТОИПКРО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2444210" y="663198"/>
        <a:ext cx="3109926" cy="1336295"/>
      </dsp:txXfrm>
    </dsp:sp>
    <dsp:sp modelId="{6E888666-276B-49BD-8494-4BC75865EB3B}">
      <dsp:nvSpPr>
        <dsp:cNvPr id="0" name=""/>
        <dsp:cNvSpPr/>
      </dsp:nvSpPr>
      <dsp:spPr>
        <a:xfrm>
          <a:off x="3201921" y="2088224"/>
          <a:ext cx="4826462" cy="29695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Консультация для родителей: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«Роль родителей при выполнении домашних заданий с детьми логопедической группы» размещена на сайте Тамбов </a:t>
          </a:r>
          <a:r>
            <a:rPr lang="en-US" sz="18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Wiki.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678014" y="2855356"/>
        <a:ext cx="2895877" cy="1633250"/>
      </dsp:txXfrm>
    </dsp:sp>
    <dsp:sp modelId="{D8F4DA8C-F9ED-46B0-9955-409B9DE5EA07}">
      <dsp:nvSpPr>
        <dsp:cNvPr id="0" name=""/>
        <dsp:cNvSpPr/>
      </dsp:nvSpPr>
      <dsp:spPr>
        <a:xfrm>
          <a:off x="0" y="2057756"/>
          <a:ext cx="4766388" cy="29695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Консультация для педагогов: </a:t>
          </a:r>
          <a:r>
            <a:rPr lang="ru-RU" sz="18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«Работа воспитателя по развитию дошкольников с ОНР в повседневной жизни» размещена на сайте Тамбов </a:t>
          </a:r>
          <a:r>
            <a:rPr lang="en-US" sz="1800" kern="12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rPr>
            <a:t>Wiki.</a:t>
          </a:r>
          <a:endParaRPr lang="ru-RU" sz="1800" kern="1200" dirty="0">
            <a:solidFill>
              <a:schemeClr val="bg2">
                <a:lumMod val="25000"/>
              </a:schemeClr>
            </a:solidFill>
            <a:latin typeface="Bookman Old Style" pitchFamily="18" charset="0"/>
          </a:endParaRPr>
        </a:p>
      </dsp:txBody>
      <dsp:txXfrm>
        <a:off x="448834" y="2824889"/>
        <a:ext cx="2859832" cy="163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2F38-57C1-441D-B409-2C77039EA95D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5025-B3AD-43DA-A4E8-21AA25205D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25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5025-B3AD-43DA-A4E8-21AA25205D6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5025-B3AD-43DA-A4E8-21AA25205D6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25025-B3AD-43DA-A4E8-21AA25205D65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F3F755-A057-4D19-96E5-3B2D7B2F6360}" type="datetimeFigureOut">
              <a:rPr lang="ru-RU" smtClean="0"/>
              <a:pPr/>
              <a:t>22.10.2016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FA9071-452F-4488-9263-9D1EF2AC1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9564" y="1412776"/>
            <a:ext cx="7406640" cy="357315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 ПРОЕКТА</a:t>
            </a:r>
            <a:br>
              <a:rPr lang="ru-RU" sz="2800" b="1" i="1" dirty="0"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«Обогащение и активизация словаря у детей старшего дошкольного возраста с ОНР средствами игровой деятельности»</a:t>
            </a:r>
            <a:b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i="1" dirty="0"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Творческое название проекта</a:t>
            </a:r>
            <a:r>
              <a:rPr lang="ru-RU" sz="3600" b="1" i="1" dirty="0"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b="1" i="1" dirty="0">
                <a:solidFill>
                  <a:srgbClr val="B13F9A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 </a:t>
            </a:r>
            <a:r>
              <a:rPr lang="ru-RU" sz="2400" b="1" i="1" dirty="0" smtClean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Учимся, </a:t>
            </a:r>
            <a: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играя»</a:t>
            </a:r>
            <a:br>
              <a:rPr lang="ru-RU" sz="2400" b="1" i="1" dirty="0">
                <a:solidFill>
                  <a:srgbClr val="F4E7ED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0822" y="558924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sz="1400" b="1" dirty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Автор: </a:t>
            </a:r>
            <a:r>
              <a:rPr lang="ru-RU" sz="1400" dirty="0" err="1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Братчук</a:t>
            </a:r>
            <a:r>
              <a:rPr lang="ru-RU" sz="1400" dirty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 Наталья Анатольевна</a:t>
            </a:r>
          </a:p>
          <a:p>
            <a:pPr marL="27432" lvl="0" algn="r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sz="140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воспитатель </a:t>
            </a:r>
            <a:r>
              <a:rPr lang="ru-RU" sz="1400" smtClean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МБДОУ </a:t>
            </a:r>
            <a:r>
              <a:rPr lang="ru-RU" sz="1400" dirty="0" smtClean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«Детский сад «</a:t>
            </a:r>
            <a:r>
              <a:rPr lang="ru-RU" sz="1400" dirty="0" err="1" smtClean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Дюймовочка</a:t>
            </a:r>
            <a:r>
              <a:rPr lang="ru-RU" sz="1400" dirty="0" smtClean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»</a:t>
            </a:r>
            <a:endParaRPr lang="ru-RU" sz="1400" dirty="0">
              <a:solidFill>
                <a:srgbClr val="F4E7ED">
                  <a:lumMod val="25000"/>
                </a:srgbClr>
              </a:solidFill>
              <a:latin typeface="Bookman Old Style" pitchFamily="18" charset="0"/>
            </a:endParaRPr>
          </a:p>
          <a:p>
            <a:pPr marL="27432" lvl="0" algn="r">
              <a:spcBef>
                <a:spcPts val="600"/>
              </a:spcBef>
              <a:buClr>
                <a:srgbClr val="B83D68"/>
              </a:buClr>
              <a:buSzPct val="80000"/>
            </a:pPr>
            <a:r>
              <a:rPr lang="ru-RU" sz="1400" dirty="0" smtClean="0">
                <a:solidFill>
                  <a:srgbClr val="F4E7ED">
                    <a:lumMod val="25000"/>
                  </a:srgbClr>
                </a:solidFill>
                <a:latin typeface="Bookman Old Style" pitchFamily="18" charset="0"/>
              </a:rPr>
              <a:t> г. Тамбов</a:t>
            </a:r>
            <a:endParaRPr lang="ru-RU" sz="1200" dirty="0">
              <a:solidFill>
                <a:srgbClr val="F4E7ED">
                  <a:lumMod val="25000"/>
                </a:srgbClr>
              </a:solidFill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18">
            <a:off x="6137751" y="4155781"/>
            <a:ext cx="2663825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188640"/>
            <a:ext cx="6678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«Борьба за чистоту, за смысловую точность, за остроту языка есть борьба за орудие культуры» </a:t>
            </a:r>
          </a:p>
          <a:p>
            <a:pPr lvl="0" algn="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</a:t>
            </a:r>
            <a:r>
              <a:rPr lang="ru-RU" sz="1400" i="1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М.Горький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21052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880" y="107870"/>
            <a:ext cx="7939608" cy="105287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Bookman Old Style" pitchFamily="18" charset="0"/>
              </a:rPr>
              <a:t>МОДЕЛЬ НАПРАВЛЕНИЯ РАЗВИТИЯ СЛОВАРЯ ДОШКОЛЬНИКОВ</a:t>
            </a:r>
            <a:endParaRPr lang="ru-RU" sz="28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15616" y="2996952"/>
            <a:ext cx="2074538" cy="885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Развитие словаря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55140" y="1233911"/>
            <a:ext cx="2008488" cy="7463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1.Расширение объема словаря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89253" y="4503296"/>
            <a:ext cx="2367559" cy="11024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4.Формирование семантических полей и лексической системности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63499" y="3395758"/>
            <a:ext cx="1832029" cy="9217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3.Развитие структуры значение слова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76057" y="2272020"/>
            <a:ext cx="1851666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2.Уточнение значение слова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39752" y="60932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Стрелка вверх 16"/>
          <p:cNvSpPr/>
          <p:nvPr/>
        </p:nvSpPr>
        <p:spPr>
          <a:xfrm rot="6379777">
            <a:off x="3583785" y="3323074"/>
            <a:ext cx="456706" cy="86172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4345551">
            <a:off x="3826009" y="2484148"/>
            <a:ext cx="352655" cy="1083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-1476672" y="764704"/>
            <a:ext cx="216024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2827008">
            <a:off x="3552031" y="1876780"/>
            <a:ext cx="336263" cy="102852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1723702" y="2262144"/>
            <a:ext cx="484632" cy="59079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5722404"/>
            <a:ext cx="1944216" cy="9864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5.Расширение связи между словами в лексиконе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1594408" y="4205787"/>
            <a:ext cx="354325" cy="116506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16316" y="2703811"/>
            <a:ext cx="165618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Формирование представлений о конкретных особенностях предмета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08304" y="3931413"/>
            <a:ext cx="1637928" cy="11161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Формирование обобщения существенных признаков предмета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00402" y="5301208"/>
            <a:ext cx="169168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Формирование употребления слова в зависимости от контекста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6" name="Нашивка 35"/>
          <p:cNvSpPr/>
          <p:nvPr/>
        </p:nvSpPr>
        <p:spPr>
          <a:xfrm rot="20514488" flipV="1">
            <a:off x="6408347" y="3368094"/>
            <a:ext cx="766619" cy="222546"/>
          </a:xfrm>
          <a:prstGeom prst="chevron">
            <a:avLst>
              <a:gd name="adj" fmla="val 5002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1928515">
            <a:off x="6461373" y="4051091"/>
            <a:ext cx="668978" cy="25246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 rot="3930646">
            <a:off x="5976971" y="4633553"/>
            <a:ext cx="637115" cy="28311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>
            <a:endCxn id="34" idx="0"/>
          </p:cNvCxnSpPr>
          <p:nvPr/>
        </p:nvCxnSpPr>
        <p:spPr>
          <a:xfrm>
            <a:off x="5379513" y="1980280"/>
            <a:ext cx="622377" cy="29174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31" idx="0"/>
          </p:cNvCxnSpPr>
          <p:nvPr/>
        </p:nvCxnSpPr>
        <p:spPr>
          <a:xfrm flipH="1">
            <a:off x="5379514" y="3161011"/>
            <a:ext cx="416622" cy="23474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4571998" y="4271938"/>
            <a:ext cx="648366" cy="30918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689253" y="5605761"/>
            <a:ext cx="687769" cy="26109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1115616" y="1252050"/>
            <a:ext cx="2045016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Лексика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0" name="Стрелка вверх 59"/>
          <p:cNvSpPr/>
          <p:nvPr/>
        </p:nvSpPr>
        <p:spPr>
          <a:xfrm rot="8681060">
            <a:off x="2788636" y="3988404"/>
            <a:ext cx="415389" cy="567068"/>
          </a:xfrm>
          <a:prstGeom prst="upArrow">
            <a:avLst>
              <a:gd name="adj1" fmla="val 4286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Нашивка 101"/>
          <p:cNvSpPr/>
          <p:nvPr/>
        </p:nvSpPr>
        <p:spPr>
          <a:xfrm rot="3445002">
            <a:off x="4604612" y="5524982"/>
            <a:ext cx="583137" cy="396780"/>
          </a:xfrm>
          <a:prstGeom prst="chevron">
            <a:avLst>
              <a:gd name="adj" fmla="val 6078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381441" y="6005010"/>
            <a:ext cx="1800200" cy="7417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Развитие понятийного аспекта значения слова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5" grpId="0" animBg="1"/>
      <p:bldP spid="24" grpId="0" animBg="1"/>
      <p:bldP spid="31" grpId="0" animBg="1"/>
      <p:bldP spid="34" grpId="0" animBg="1"/>
      <p:bldP spid="18" grpId="0" animBg="1"/>
      <p:bldP spid="22" grpId="0" animBg="1"/>
      <p:bldP spid="27" grpId="0" animBg="1"/>
      <p:bldP spid="33" grpId="0" animBg="1"/>
      <p:bldP spid="59" grpId="0" animBg="1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377766627"/>
              </p:ext>
            </p:extLst>
          </p:nvPr>
        </p:nvGraphicFramePr>
        <p:xfrm>
          <a:off x="1331640" y="1340768"/>
          <a:ext cx="7632848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76484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МОДЕЛЬ ВЛИЯНИЯ ФАКТРОВ НА РАЗВИТИЕ СЛОВАРЯ ДОШКОЛЬНИКОВ</a:t>
            </a:r>
            <a:endParaRPr lang="ru-RU" sz="2800" b="1" i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5157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ИНТЕГРАЦИЯ ВЗАИМОДЕЙСТВИЯ УЧАСТНИКОВ ПРОЕКТА</a:t>
            </a:r>
            <a:endParaRPr lang="ru-RU" sz="2800" b="1" i="1" dirty="0">
              <a:latin typeface="Bookman Old Style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3368309"/>
              </p:ext>
            </p:extLst>
          </p:nvPr>
        </p:nvGraphicFramePr>
        <p:xfrm>
          <a:off x="1331640" y="1340768"/>
          <a:ext cx="760281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112" y="188640"/>
            <a:ext cx="7992888" cy="54882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КАРТОТЕКА ДИДАКТИЧЕСКИХ ИГР 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503078825"/>
              </p:ext>
            </p:extLst>
          </p:nvPr>
        </p:nvGraphicFramePr>
        <p:xfrm>
          <a:off x="1331640" y="836712"/>
          <a:ext cx="7499350" cy="579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6184"/>
                <a:gridCol w="5843166"/>
              </a:tblGrid>
              <a:tr h="32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ВИДЫ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НАЗВАНИЕ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252404"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Игры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на расширение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объема словаря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Д/и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«Кто это? Что это?»,  «Кто исчез? Что исчезло?»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расширение объема словаря существительных.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«Действие предмета»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-расширение объема словаря глаголов.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«Опиши какой предмет»(качество, признаки),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Противоположности»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расширение объема словаря прилагательных.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«Чего не хватает?»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расширение объема словаря наименованиями частей, деталей предметов.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«Из какого материала изготовлено?»-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расширение объема словаря наименованиями материалов, из которых изготовлен предмет.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Д/и «Домино», «Забытое слово»,  «Парные картинки»,  «Я собрал в огороде..», «Угадай по описанию», игра с мячом «Ассоциации»-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развитие речевых ассоциаций.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«Кто больше увидит?»,  «Похожее», «Бывает – не бывает», «Лишнее слово»,  «Признаковое домино», «Посылка»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-уточнение значений слов обозначающие сходные  предметы, признаки, действия. </a:t>
                      </a:r>
                    </a:p>
                    <a:p>
                      <a:endParaRPr lang="ru-RU" sz="16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388424" cy="6208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КАРТОТЕКА ДИДАКТИЧЕСКИХ ИГР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1465651"/>
              </p:ext>
            </p:extLst>
          </p:nvPr>
        </p:nvGraphicFramePr>
        <p:xfrm>
          <a:off x="1331640" y="1268760"/>
          <a:ext cx="7499350" cy="5256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208"/>
                <a:gridCol w="5627142"/>
              </a:tblGrid>
              <a:tr h="3659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ВИДЫ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НАЗВАНИЕ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890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Игры,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формирующие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представления о конкретных признаках предметов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Д/и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«Цветовое лото»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обогащение словаря наименованиями цветов и их оттенков. 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«Геометрическое лото»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обогащение словаря наименованиями форм.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«Разложи по величине»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– уточнение представлений о величине предметов.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«Сравни и разложи»,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«Слово напомнит картинку»,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уточнение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представлений о признаках предметов.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«Что без чего?», «О картинке я вам расскажу», «Придумай загадку», «Нелепицы», «Что где находится» 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обогащение наименованиями частей предметов, уточнение представлений  об особенностях внешнего вида, строении предметов, о местоположении и функциональной принадлежности предметов, о действиях предметов и живых существ.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4929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368" y="260648"/>
            <a:ext cx="8155632" cy="548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КАРТОТЕКА</a:t>
            </a:r>
            <a:r>
              <a:rPr lang="ru-RU" sz="3200" b="1" i="1" dirty="0" smtClean="0">
                <a:latin typeface="Bookman Old Style" pitchFamily="18" charset="0"/>
              </a:rPr>
              <a:t> </a:t>
            </a:r>
            <a:r>
              <a:rPr lang="ru-RU" sz="3600" b="1" i="1" dirty="0" smtClean="0">
                <a:latin typeface="Bookman Old Style" pitchFamily="18" charset="0"/>
              </a:rPr>
              <a:t>ДИДАКТИЧЕСКИХ</a:t>
            </a:r>
            <a:r>
              <a:rPr lang="ru-RU" sz="3200" b="1" i="1" dirty="0" smtClean="0">
                <a:latin typeface="Bookman Old Style" pitchFamily="18" charset="0"/>
              </a:rPr>
              <a:t> </a:t>
            </a:r>
            <a:r>
              <a:rPr lang="ru-RU" sz="3600" b="1" i="1" dirty="0" smtClean="0">
                <a:latin typeface="Bookman Old Style" pitchFamily="18" charset="0"/>
              </a:rPr>
              <a:t>ИГР</a:t>
            </a:r>
            <a:endParaRPr lang="ru-RU" sz="36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383567"/>
              </p:ext>
            </p:extLst>
          </p:nvPr>
        </p:nvGraphicFramePr>
        <p:xfrm>
          <a:off x="1259632" y="1124745"/>
          <a:ext cx="7499350" cy="51212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4"/>
                <a:gridCol w="5483126"/>
              </a:tblGrid>
              <a:tr h="3265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ВИДЫ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НАЗВАНИЕ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7860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Игры, формирующие представления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о существенных признаках предмета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«Д/и «Назови одним словом», «Аналогии», «Что общего?», «Тематическое домино» –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активизация слов с обобщающим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значением.</a:t>
                      </a:r>
                    </a:p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«Что общего?», «Тематическое домино», «Найди похожую картинку(слово), «Вспомни и назови», игра с мячом «Я знаю пять…», «Отвечай быстро»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развитие понимания родовидовых отношений между словами.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«Лишнее слово», игра с мячом «Съедобное – несъедобное», «Превращения», «Что к чему», «Что из чего»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развитие умения выделять существенные признаки предмета.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«Придумай историю»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закрепление понимание обобщающих слов, развитие связной речи.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«Отгадай загадку», «Объясни Незнайке»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развитие умения объяснять значение слова с помощью обобщающего понятия и существенных признаков предмета.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6615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992888" cy="6928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КАРТОТЕКА ДИДАКТИЧЕСКИХ ИГР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5031766"/>
              </p:ext>
            </p:extLst>
          </p:nvPr>
        </p:nvGraphicFramePr>
        <p:xfrm>
          <a:off x="1331640" y="1196752"/>
          <a:ext cx="7499350" cy="53285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8232"/>
                <a:gridCol w="5411118"/>
              </a:tblGrid>
              <a:tr h="530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ВИДЫ</a:t>
                      </a:r>
                      <a:r>
                        <a:rPr lang="ru-RU" sz="1600" b="1" baseline="0" dirty="0" smtClean="0">
                          <a:latin typeface="Bookman Old Style" pitchFamily="18" charset="0"/>
                        </a:rPr>
                        <a:t>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Bookman Old Style" pitchFamily="18" charset="0"/>
                        </a:rPr>
                        <a:t>НАЗВАНИЕ ИГР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79781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Игры,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развивающие лексическую системность и семантические поля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Д/и «Классификация»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формирование групп слов, связанных по смыслу, закрепление родовитых отношений между словами.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«Назови другим словом», «Два из трех»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- расширение словаря синонимов.</a:t>
                      </a:r>
                    </a:p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«Придумай предложение» 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расширение словаря синонимов, развитие связной речи.</a:t>
                      </a:r>
                    </a:p>
                    <a:p>
                      <a:pPr algn="just"/>
                      <a:r>
                        <a:rPr lang="ru-RU" sz="16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«Закончи предложение», «Скажи наоборот», «Сделай наоборот», «Бывает – не бывает», «Пантомима», «Исправь ошибку», «Свободные ассоциации» 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расширение словаря антонимов.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03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992888" cy="6208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КАРТОТЕКА ДИДАКТИЧЕСКИХ ИГР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5646484"/>
              </p:ext>
            </p:extLst>
          </p:nvPr>
        </p:nvGraphicFramePr>
        <p:xfrm>
          <a:off x="1331640" y="1196751"/>
          <a:ext cx="7499350" cy="5351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/>
                <a:gridCol w="1296144"/>
                <a:gridCol w="4979070"/>
              </a:tblGrid>
              <a:tr h="4953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ВИДЫ</a:t>
                      </a:r>
                      <a:r>
                        <a:rPr lang="ru-RU" sz="1400" b="1" baseline="0" dirty="0" smtClean="0">
                          <a:latin typeface="Bookman Old Style" pitchFamily="18" charset="0"/>
                        </a:rPr>
                        <a:t> ИГР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ЛЕКСИЧЕС-КАЯ ТЕМА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НАЗВАНИЕ ИГР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833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Игры, </a:t>
                      </a:r>
                      <a:r>
                        <a:rPr lang="ru-RU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формиру-ющие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связи слов.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«Овощи»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Подбор названий действий к названию предмета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- помидор (что делает?) – краснеет..</a:t>
                      </a:r>
                    </a:p>
                    <a:p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Подбор количества слов к названию действия</a:t>
                      </a:r>
                      <a:r>
                        <a:rPr lang="ru-RU" sz="1400" b="0" u="non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солят (что?) – огурцы…</a:t>
                      </a:r>
                    </a:p>
                    <a:p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Добавление одного общего слова к двум словам</a:t>
                      </a:r>
                      <a:r>
                        <a:rPr lang="ru-RU" sz="1400" b="0" u="non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овальный, кислый (что?)</a:t>
                      </a:r>
                    </a:p>
                    <a:p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Подбор слов отвечающих на вопросы «Какой?», «Какая?»,»Какое?». Какие?» - </a:t>
                      </a:r>
                      <a:r>
                        <a:rPr lang="ru-RU" sz="1400" b="0" u="non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баклажан (какой?)</a:t>
                      </a:r>
                    </a:p>
                    <a:p>
                      <a:r>
                        <a:rPr lang="ru-RU" sz="14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Добавление слова, обозначающего</a:t>
                      </a:r>
                      <a:r>
                        <a:rPr lang="ru-RU" sz="1400" b="1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признак предмета</a:t>
                      </a:r>
                      <a:r>
                        <a:rPr lang="ru-RU" sz="1400" b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 Саша сорвал (какой?) перец..</a:t>
                      </a:r>
                    </a:p>
                    <a:p>
                      <a:r>
                        <a:rPr lang="ru-RU" sz="1400" b="1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«Подбор слова, отвечающего на вопрос «Что?»</a:t>
                      </a:r>
                      <a:r>
                        <a:rPr lang="ru-RU" sz="1400" b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– хрустящий…</a:t>
                      </a:r>
                    </a:p>
                    <a:p>
                      <a:r>
                        <a:rPr lang="ru-RU" sz="1400" b="1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«Дополнение предложениями словами</a:t>
                      </a:r>
                      <a:r>
                        <a:rPr lang="ru-RU" sz="1400" b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» – На огороде выросли…</a:t>
                      </a:r>
                    </a:p>
                    <a:p>
                      <a:r>
                        <a:rPr lang="ru-RU" sz="1400" b="1" i="0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«Объяснение и исправление ошибочности суждений»</a:t>
                      </a:r>
                      <a:r>
                        <a:rPr lang="ru-RU" sz="1400" b="0" i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- огурец тонкий, а кабачок тяжелый…</a:t>
                      </a:r>
                    </a:p>
                    <a:p>
                      <a:r>
                        <a:rPr lang="ru-RU" sz="1400" b="1" i="0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«Составление предложения с парой слов» </a:t>
                      </a:r>
                      <a:r>
                        <a:rPr lang="ru-RU" sz="1400" b="0" i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- осень-овощи…</a:t>
                      </a:r>
                    </a:p>
                    <a:p>
                      <a:r>
                        <a:rPr lang="ru-RU" sz="1400" b="1" i="0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«Объяснение последствий жизненного явления( осень, жара..) </a:t>
                      </a:r>
                      <a:r>
                        <a:rPr lang="ru-RU" sz="1400" b="0" i="0" u="non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- Дождь может затопить растения. Это плохо.</a:t>
                      </a:r>
                      <a:r>
                        <a:rPr lang="ru-RU" sz="1400" b="1" i="0" u="sng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</a:p>
                    <a:p>
                      <a:endParaRPr lang="ru-RU" sz="1400" b="1" i="0" u="sng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1691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008" y="188640"/>
            <a:ext cx="7406640" cy="6208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РАБОТА С ДЕТЬМИ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60526" y="1117612"/>
            <a:ext cx="4361432" cy="5544616"/>
          </a:xfrm>
        </p:spPr>
        <p:txBody>
          <a:bodyPr>
            <a:noAutofit/>
          </a:bodyPr>
          <a:lstStyle/>
          <a:p>
            <a:pPr marL="370332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Проведение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интегрированных занятий по развитию и обогащению словаря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дошкольников</a:t>
            </a:r>
          </a:p>
          <a:p>
            <a:pPr marL="370332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Закреплять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умения описывать части предметов, особенности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строения</a:t>
            </a:r>
          </a:p>
          <a:p>
            <a:pPr marL="370332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Закреплять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умение называть действия, признаки с данными по теме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предметами</a:t>
            </a:r>
          </a:p>
          <a:p>
            <a:pPr marL="370332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Обучение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составлению предложений разной структуры с постепенным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усложнением</a:t>
            </a:r>
          </a:p>
          <a:p>
            <a:pPr marL="370332" indent="-342900" algn="just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Проведение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конкурсов, викторин на основе речевых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игр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ru-RU" sz="1800" dirty="0" smtClean="0">
              <a:latin typeface="Bookman Old Style" pitchFamily="18" charset="0"/>
            </a:endParaRP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2286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98" y="4516308"/>
            <a:ext cx="29019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13">
            <a:off x="5872030" y="1070497"/>
            <a:ext cx="2621189" cy="204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88" y="116632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РАЗВИВАЮЩАЯ СРЕДА – КАК СРЕДСТВО КОРРЕКЦИИ РЕЧЕВЫХ НАРУШЕНИЙ У ДЕТЕЙ С  ОНР</a:t>
            </a:r>
            <a:endParaRPr lang="ru-RU" sz="2000" b="1" i="1" dirty="0"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92629" y="1137202"/>
            <a:ext cx="3431268" cy="11052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glow rad="63500">
              <a:srgbClr val="DE6C36">
                <a:satMod val="175000"/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ЛОГОсреда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6200000">
            <a:off x="4085452" y="1135538"/>
            <a:ext cx="48463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B83D68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4564145">
            <a:off x="4175653" y="1769334"/>
            <a:ext cx="48463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3369763">
            <a:off x="4588476" y="2289950"/>
            <a:ext cx="554030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8511490">
            <a:off x="5543029" y="2339313"/>
            <a:ext cx="48463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500" y="1427928"/>
            <a:ext cx="275405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B83D6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ЦЕЛЬ: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Создание благоприятных условия для роста резервов развития ребёнка, для речевой практики.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2988" y="3160266"/>
            <a:ext cx="2790564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B83D6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ПАРАМЕТРЫ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 СРЕДЫ: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Проблемная насыщенность 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Создание условий для самореализации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Многофункциональность и вариативность модели среды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Открытость к изменению, своеобразному достраиванию среды детьми, преобразование её детьми.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Психологическая комфортность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479257"/>
            <a:ext cx="2459190" cy="3241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B83D6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СРЕДА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 ОБЕСПЕЧИВАЕТ: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чувство психологической защищенности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средства полноценного развития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решение проблем познания и развития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сочетает привычные и неординарные элементы в эстетической организации среды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74069" y="2724072"/>
            <a:ext cx="2808312" cy="40459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B83D6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СРЕДА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 СПОСОБСТВУЕТ: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 совершенствованию речевого общения детей, помогает расширению запаса пассивной и активной лексики. Вследствие этого заинтересованное, комфортное состояние психической сферы ребёнка,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Bookman Old Style" pitchFamily="18" charset="0"/>
              </a:rPr>
              <a:t>т.к. в результате игровых развивающих заданий трудности оказываются преодолимыми, а поставленная цель достигнутой.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6928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АКТУАЛЬНОСТЬ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432560" y="1268760"/>
            <a:ext cx="7406640" cy="5112568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lnSpc>
                <a:spcPct val="120000"/>
              </a:lnSpc>
              <a:buNone/>
            </a:pP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настоящее время довольно много встречается дошкольников с отклонениями в речевом развитии. Чаще это дети с нарушениями всех компонентов речи. Наличие специфических ошибок в ответах детей с недоразвитием речи обусловлено ограниченностью словарного запаса, недостаточным пониманием значения слова, трудностями актуализации слова. Эти проблемы делают речь детей бедной и стереотипной.</a:t>
            </a:r>
          </a:p>
          <a:p>
            <a:pPr marL="82296" indent="0" algn="just">
              <a:lnSpc>
                <a:spcPct val="120000"/>
              </a:lnSpc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Совершенствование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речевого общения невозможно без расширения словарного запаса детей. Своевременное  развитие лексического строя у детей является важнейшим условием его полноценного речевого и умственного развития, а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также -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одним из главных факторов подготовки к школьному обучению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  <a:endParaRPr lang="ru-RU" sz="23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224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23584" cy="112488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КОРРЕКЦИОННО-РАЗВИВАЮЩАЯ СРЕДА</a:t>
            </a:r>
            <a:endParaRPr lang="ru-RU" sz="3200" b="1" i="1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091">
            <a:off x="5566850" y="753019"/>
            <a:ext cx="3295988" cy="370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8" y="1354271"/>
            <a:ext cx="3383174" cy="250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941">
            <a:off x="1735595" y="3696988"/>
            <a:ext cx="3073155" cy="233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3358301" cy="237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768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080" y="116632"/>
            <a:ext cx="828092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ВЗАИМОДЕЙСТВИЕ С РОДИТЕЛЯМИ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31640" y="1097360"/>
            <a:ext cx="4680520" cy="485192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Семинары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практикумы: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«Учите ребенка говорить правильно», «Игра и словарный запас детей», «Игры с мячом в развитие речи детей».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Круглый стол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«Развитие речи ребенка в повседневной жизни»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Консультации: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«Играйте с ребенком в слова», «Роль родителей в формировании грамматически правильной речи у дошкольников с ОНР». 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Рубрика «Домашняя игротека»: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«Игры на кухне», «Игры по дороге домой», «В свободную минутку».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Мастер – класс: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«Выставка развивающих игр, сделанная руками родителей»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Праздник для родителей и детей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«В городе правильной речи»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q"/>
            </a:pPr>
            <a:endParaRPr lang="ru-RU" sz="1800" dirty="0"/>
          </a:p>
        </p:txBody>
      </p:sp>
      <p:pic>
        <p:nvPicPr>
          <p:cNvPr id="6" name="Рисунок 3" descr="DSC055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155" y="836712"/>
            <a:ext cx="1839529" cy="252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IMG_1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7285">
            <a:off x="6166915" y="3086490"/>
            <a:ext cx="2336674" cy="178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IMG_1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5108">
            <a:off x="6481670" y="4848494"/>
            <a:ext cx="2328580" cy="179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8064896" cy="112488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ВЗАИМОДЕЙСТВИЕ СО СПЕЦИАЛИСТАМИ МДОУ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360550" y="1461552"/>
            <a:ext cx="4723616" cy="4824536"/>
          </a:xfrm>
        </p:spPr>
        <p:txBody>
          <a:bodyPr>
            <a:noAutofit/>
          </a:bodyPr>
          <a:lstStyle/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Обзор новинок методической литературы</a:t>
            </a:r>
          </a:p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Изучение опыта работы коллег</a:t>
            </a:r>
          </a:p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Консультация 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«Роль педагога в организации игры детей с нарушениями речи»</a:t>
            </a:r>
          </a:p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Мастер-класс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для педагогов по использованию различных игровых приемов формирования лексико-грамматических категорий в речи</a:t>
            </a:r>
          </a:p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Семинары: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«Дидактические игры в работе с детьми, имеющими ОНР», «Развитие лексико – грамматической стороны речи у дошкольников с ОНР»</a:t>
            </a:r>
          </a:p>
          <a:p>
            <a:pPr marL="313182" indent="-285750"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Картотека статей и литературы по теме</a:t>
            </a:r>
          </a:p>
          <a:p>
            <a:pPr marL="313182" indent="-285750">
              <a:buFont typeface="Wingdings" pitchFamily="2" charset="2"/>
              <a:buChar char="q"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116">
            <a:off x="6037279" y="1579356"/>
            <a:ext cx="26638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79">
            <a:off x="6151604" y="3872609"/>
            <a:ext cx="2760952" cy="207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90886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РЕЗУЛЬТАТЫ ДИАГНОСТИКИ РАЗВИТИЯ ЛЕКСИЧЕСКОГО СТРОЯ РЕЧИ У ДЕТЕЙ 5-6 ЛЕТ С ОНР ЗА 2010-2011 УЧЕБНЫЙ ГОД</a:t>
            </a:r>
            <a:endParaRPr lang="ru-RU" sz="2000" b="1" i="1" dirty="0">
              <a:latin typeface="Bookman Old Style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52318568"/>
              </p:ext>
            </p:extLst>
          </p:nvPr>
        </p:nvGraphicFramePr>
        <p:xfrm>
          <a:off x="1043608" y="1196752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6640" cy="6928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РЕЗУЛЬТАТЫ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051640618"/>
              </p:ext>
            </p:extLst>
          </p:nvPr>
        </p:nvGraphicFramePr>
        <p:xfrm>
          <a:off x="323528" y="908720"/>
          <a:ext cx="92890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112488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ПРАКТИЧЕСКАЯ ЗНАЧИМОСТЬ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7435552" cy="410445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Изложенные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 проекте игровые методы, могут быть использованы воспитателями логопедических и общеобразовательных групп, родителями, и логопедами ДОУ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Предлагаемые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формы работы являются актуальными, так как обеспечивают личностно – ориентированное взаимодействие взрослого с ребенком.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95592" cy="105287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РАСПРОСТРАНЕНИЕ ОПЫТА РАБОТЫ ПО ПРОБЛЕМЕ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42646744"/>
              </p:ext>
            </p:extLst>
          </p:nvPr>
        </p:nvGraphicFramePr>
        <p:xfrm>
          <a:off x="1115616" y="1412776"/>
          <a:ext cx="80283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32316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344816" cy="90886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ДАЛЬНЕЙШЕЕ РАЗВИТИЕ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7344816" cy="496855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</a:t>
            </a:r>
          </a:p>
          <a:p>
            <a:pPr algn="just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Работая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 помощью игровых методов, можно достичь определенных успехов по коррекции нарушений лексики у детей с общим недоразвитием речи дошкольного возраста. Но все же большинство исследуемых детей ещё не достигли возрастной нормы. Поэтому, мы видим необходимость продолжения коррекционной работы в форме игры, различных игровых упражнений. Проявляя в работе как можно больше творчества. Ведь игра является как раз той деятельностью, которая создает оптимальные условия для обучения детей, является наиболее эффективным  средством коррекционной работы по речевому развитию у детей с ОНР.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19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ВЫВОД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75656" y="1628800"/>
            <a:ext cx="7171888" cy="431524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lvl="0" indent="0" algn="just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Опираясь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 данные мониторинга заключительного этапа проекта, можно утверждать, что выдвинутая гипотеза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верна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82296" lvl="0" indent="0" algn="just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Целенаправленная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работа  по использованию дидактических игр на занятиях, в режимных моментах  обеспечивает повышение качества речевого   развития дошкольников, способствует интенсивному развитию словарного запаса, создает основу для полноценной подготовки  детей к обучению в школе.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149" y="381"/>
            <a:ext cx="8083624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ИНФОРМАЦИОННЫЕ РЕСУРСЫ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5089371" cy="561662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Филичева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Т.Б., Туманова Т.В. «Дети с общим недоразвитием речи. Воспитание и обучение.» М., Гном-Пресс, 1999г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Филичева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Т.Б., Чиркина Г.В. «Устранение общего недоразвития речи у детей дошкольного возраста» М., Айрис-Пресс, 2004г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Селиверстов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В.И. «Речевые игры с детьми» М., ВЛАДОС 1994г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Лопухина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И.  «Логопедия. 550 занимательных упражнений для развития речи» М., 1998г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Венгер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Л.А., Дьяченко О.М. «Игры и упражнения по развитию умственных способностей у детей дошкольного возраста» М., 1998г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Плаксина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Л.И.,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Сековец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Л.С. «Коррекционно-развивающая среда в дошкольных образовательных учреждениях компенсирующего вида» М., ЗАО «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Элти-Кудиц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», 2003г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lvl="0" algn="just">
              <a:spcBef>
                <a:spcPts val="0"/>
              </a:spcBef>
              <a:buClr>
                <a:srgbClr val="B83D68"/>
              </a:buClr>
              <a:buFont typeface="Wingdings 2"/>
              <a:buAutoNum type="arabicPeriod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Швайко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Г. С. «Игры и игровые упражнения для развития речи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.» М.: 1988. </a:t>
            </a:r>
            <a:endParaRPr lang="ru-RU" sz="1400" b="1" dirty="0">
              <a:solidFill>
                <a:prstClr val="black"/>
              </a:solidFill>
              <a:latin typeface="Corbel"/>
            </a:endParaRPr>
          </a:p>
          <a:p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2833"/>
            <a:ext cx="2509312" cy="31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95" y="4005064"/>
            <a:ext cx="2969420" cy="25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Bookman Old Style" pitchFamily="18" charset="0"/>
              </a:rPr>
              <a:t>МЕТОДИЧЕСКИЕ ЗАДАЧИ</a:t>
            </a:r>
            <a:endParaRPr lang="ru-RU" sz="32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875842232"/>
              </p:ext>
            </p:extLst>
          </p:nvPr>
        </p:nvGraphicFramePr>
        <p:xfrm>
          <a:off x="1475656" y="836712"/>
          <a:ext cx="72008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825" y="116632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ИНТЕРНЕТ РЕСУРСЫ</a:t>
            </a:r>
            <a:endParaRPr lang="ru-RU" sz="3200" b="1" i="1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48" y="1113134"/>
            <a:ext cx="3096344" cy="261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48" y="3570036"/>
            <a:ext cx="3168517" cy="25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19165"/>
            <a:ext cx="3257562" cy="277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65" y="1299719"/>
            <a:ext cx="2967353" cy="245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06614"/>
            <a:ext cx="2952328" cy="2286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45166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latin typeface="Bookman Old Style" pitchFamily="18" charset="0"/>
              </a:rPr>
              <a:t>СПАСИБО ЗА ВНИМАНИЕ!</a:t>
            </a:r>
            <a:endParaRPr lang="ru-RU" sz="72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468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83685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ДИДАКТИЧЕСКАЯ ЦЕЛЬ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75656" y="1264848"/>
            <a:ext cx="4464496" cy="32403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Формирование речевой активности у старших дошкольников  с ОНР через приоритетное использование игровых приемов в коррекционно-речевом процессе.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15" y="1555059"/>
            <a:ext cx="3257191" cy="261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0" y="4166452"/>
            <a:ext cx="3240360" cy="25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810">
            <a:off x="2175415" y="3672113"/>
            <a:ext cx="2221621" cy="296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ГИПОТЕЗА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6624736" cy="2261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Обогащение и активизация словарного запаса у детей с общим недоразвитием речи возможно при условии использования специально разработанного комплекса коррекционно-развивающих игр.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001">
            <a:off x="1907705" y="3087957"/>
            <a:ext cx="3241229" cy="26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90" y="3718532"/>
            <a:ext cx="3466458" cy="288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ПАСПОРТ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4752528" cy="56166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800" b="1" i="1" dirty="0" smtClean="0">
              <a:solidFill>
                <a:srgbClr val="B13F9A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СОДЕРЖАНИЕ ПРОЕКТА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Обогащение и активизация словаря в речи дошкольников через использования дидактических игр и упражнений в коррекционно-развивающей работе.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УЧАСТНИКИ ПРОЕКТА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Дошкольники старшей группы компенсирующей направленности с общим недоразвитием речи 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II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III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уровня.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ШИРОТА ОХВАТА СОДЕРЖАНИЯ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Теоретический и практический материал.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i="1" dirty="0" smtClean="0">
                <a:solidFill>
                  <a:srgbClr val="B13F9A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ПРОДОЛЖИТЕЛЬНОСТЬ ПРОЕКТА: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1 год</a:t>
            </a: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833">
            <a:off x="5970491" y="3771689"/>
            <a:ext cx="3149522" cy="25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Работа\АТТЕСТАЦИЯ\для Наташи\DSC07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40" y="1772816"/>
            <a:ext cx="2839023" cy="212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76484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ЭТАПЫ ПРОВЕДЕНИЯ ПРОЕКТА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1310598">
            <a:off x="883190" y="1576757"/>
            <a:ext cx="2664296" cy="50767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lvl="0" algn="ctr"/>
            <a:r>
              <a:rPr lang="ru-RU" sz="1400" b="1" dirty="0" smtClean="0">
                <a:solidFill>
                  <a:schemeClr val="tx2"/>
                </a:solidFill>
                <a:latin typeface="Bookman Old Style" pitchFamily="18" charset="0"/>
              </a:rPr>
              <a:t>ОРГАНИЗАЦИОННО-ПОДГОТОВИТЕЛЬНЫЙ</a:t>
            </a:r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Подбор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методической и художественной литературы.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Составление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картотеки дидактических игр и словесных упражнений.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Проанализировать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результаты обследования лексической стороны речи у детей.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Подготовка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материалов, наглядных пособий, игр для практической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и речевой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деятельности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orbel"/>
              </a:rPr>
              <a:t>детей.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7204" y="990785"/>
            <a:ext cx="2592288" cy="43104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2"/>
                </a:solidFill>
                <a:latin typeface="Bookman Old Style" pitchFamily="18" charset="0"/>
              </a:rPr>
              <a:t>ОСНОВНОЙ</a:t>
            </a:r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Чтение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научной – познавательной литературы.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Создание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речевой предметно –развивающей среды в группе.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Проведение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интегрированных занятий совместно с учителем-логопедом.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Внедрение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развивающих технологий.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Организация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различных видов детской деятельности.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219273">
            <a:off x="6286964" y="2466928"/>
            <a:ext cx="2520280" cy="41841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lvl="0" algn="ctr"/>
            <a:r>
              <a:rPr lang="ru-RU" sz="1400" b="1" dirty="0" smtClean="0">
                <a:solidFill>
                  <a:schemeClr val="tx2"/>
                </a:solidFill>
                <a:latin typeface="Bookman Old Style" pitchFamily="18" charset="0"/>
              </a:rPr>
              <a:t>ЗАКЛЮЧИТЕЛЬНЫЙ</a:t>
            </a:r>
            <a:endParaRPr lang="ru-RU" sz="1400" b="1" dirty="0">
              <a:solidFill>
                <a:schemeClr val="tx2"/>
              </a:solidFill>
              <a:latin typeface="Bookman Old Style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Анализ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результатов работы.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Сопоставление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имеющихся результатов с прогнозируемыми.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Создание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картотеки игр и упражнений.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Разработка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методических рекомендаций для родителей по обогащению словаря дошкольников.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 Выставка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дидактический игр.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ПРОБЛЕМНЫЕ ВОПРОСЫ</a:t>
            </a:r>
            <a:endParaRPr lang="ru-RU" sz="3200" b="1" i="1" dirty="0"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51417330"/>
              </p:ext>
            </p:extLst>
          </p:nvPr>
        </p:nvGraphicFramePr>
        <p:xfrm>
          <a:off x="1331640" y="665312"/>
          <a:ext cx="748883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406640" cy="6208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Bookman Old Style" pitchFamily="18" charset="0"/>
              </a:rPr>
              <a:t>ОЖИДАЕМЫЕ РЕЗУЛЬТАТЫ</a:t>
            </a:r>
            <a:endParaRPr lang="ru-RU" sz="32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u="sng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458970381"/>
              </p:ext>
            </p:extLst>
          </p:nvPr>
        </p:nvGraphicFramePr>
        <p:xfrm>
          <a:off x="1043608" y="692696"/>
          <a:ext cx="79208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3825</TotalTime>
  <Words>2261</Words>
  <Application>Microsoft Office PowerPoint</Application>
  <PresentationFormat>Экран (4:3)</PresentationFormat>
  <Paragraphs>274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ТЕМА ПРОЕКТА «Обогащение и активизация словаря у детей старшего дошкольного возраста с ОНР средствами игровой деятельности»  Творческое название проекта « Учимся, играя» </vt:lpstr>
      <vt:lpstr>АКТУАЛЬНОСТЬ</vt:lpstr>
      <vt:lpstr>МЕТОДИЧЕСКИЕ ЗАДАЧИ</vt:lpstr>
      <vt:lpstr>ДИДАКТИЧЕСКАЯ ЦЕЛЬ</vt:lpstr>
      <vt:lpstr>ГИПОТЕЗА</vt:lpstr>
      <vt:lpstr>ПАСПОРТ ПРОЕКТА</vt:lpstr>
      <vt:lpstr>ЭТАПЫ ПРОВЕДЕНИЯ ПРОЕКТА</vt:lpstr>
      <vt:lpstr>ПРОБЛЕМНЫЕ ВОПРОСЫ</vt:lpstr>
      <vt:lpstr>ОЖИДАЕМЫЕ РЕЗУЛЬТАТЫ</vt:lpstr>
      <vt:lpstr>МОДЕЛЬ НАПРАВЛЕНИЯ РАЗВИТИЯ СЛОВАРЯ ДОШКОЛЬНИКОВ</vt:lpstr>
      <vt:lpstr>МОДЕЛЬ ВЛИЯНИЯ ФАКТРОВ НА РАЗВИТИЕ СЛОВАРЯ ДОШКОЛЬНИКОВ</vt:lpstr>
      <vt:lpstr>ИНТЕГРАЦИЯ ВЗАИМОДЕЙСТВИЯ УЧАСТНИКОВ ПРОЕКТА</vt:lpstr>
      <vt:lpstr>КАРТОТЕКА ДИДАКТИЧЕСКИХ ИГР </vt:lpstr>
      <vt:lpstr>КАРТОТЕКА ДИДАКТИЧЕСКИХ ИГР</vt:lpstr>
      <vt:lpstr>КАРТОТЕКА ДИДАКТИЧЕСКИХ ИГР</vt:lpstr>
      <vt:lpstr>КАРТОТЕКА ДИДАКТИЧЕСКИХ ИГР</vt:lpstr>
      <vt:lpstr>КАРТОТЕКА ДИДАКТИЧЕСКИХ ИГР</vt:lpstr>
      <vt:lpstr>РАБОТА С ДЕТЬМИ</vt:lpstr>
      <vt:lpstr>РАЗВИВАЮЩАЯ СРЕДА – КАК СРЕДСТВО КОРРЕКЦИИ РЕЧЕВЫХ НАРУШЕНИЙ У ДЕТЕЙ С  ОНР</vt:lpstr>
      <vt:lpstr>КОРРЕКЦИОННО-РАЗВИВАЮЩАЯ СРЕДА</vt:lpstr>
      <vt:lpstr>ВЗАИМОДЕЙСТВИЕ С РОДИТЕЛЯМИ</vt:lpstr>
      <vt:lpstr>ВЗАИМОДЕЙСТВИЕ СО СПЕЦИАЛИСТАМИ МДОУ</vt:lpstr>
      <vt:lpstr>РЕЗУЛЬТАТЫ ДИАГНОСТИКИ РАЗВИТИЯ ЛЕКСИЧЕСКОГО СТРОЯ РЕЧИ У ДЕТЕЙ 5-6 ЛЕТ С ОНР ЗА 2010-2011 УЧЕБНЫЙ ГОД</vt:lpstr>
      <vt:lpstr>РЕЗУЛЬТАТЫ ПРОЕКТА</vt:lpstr>
      <vt:lpstr>ПРАКТИЧЕСКАЯ ЗНАЧИМОСТЬ ПРОЕКТА</vt:lpstr>
      <vt:lpstr>РАСПРОСТРАНЕНИЕ ОПЫТА РАБОТЫ ПО ПРОБЛЕМЕ ПРОЕКТА</vt:lpstr>
      <vt:lpstr>ДАЛЬНЕЙШЕЕ РАЗВИТИЕ ПРОЕКТА</vt:lpstr>
      <vt:lpstr>ВЫВОД</vt:lpstr>
      <vt:lpstr>ИНФОРМАЦИОННЫЕ РЕСУРСЫ</vt:lpstr>
      <vt:lpstr>ИНТЕРНЕТ 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«Дидактические и лексические упражнения, как средство развития словаря дошкольников»</dc:title>
  <dc:creator>Samsung</dc:creator>
  <cp:lastModifiedBy>Дом</cp:lastModifiedBy>
  <cp:revision>364</cp:revision>
  <dcterms:created xsi:type="dcterms:W3CDTF">2011-11-17T07:30:37Z</dcterms:created>
  <dcterms:modified xsi:type="dcterms:W3CDTF">2016-10-22T20:36:53Z</dcterms:modified>
</cp:coreProperties>
</file>