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2098-4A21-4935-AD04-FCDB452111C9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6911-C06D-4709-8A2D-952DE03C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8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2098-4A21-4935-AD04-FCDB452111C9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6911-C06D-4709-8A2D-952DE03C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2098-4A21-4935-AD04-FCDB452111C9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6911-C06D-4709-8A2D-952DE03C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0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2098-4A21-4935-AD04-FCDB452111C9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6911-C06D-4709-8A2D-952DE03C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2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2098-4A21-4935-AD04-FCDB452111C9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6911-C06D-4709-8A2D-952DE03C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57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2098-4A21-4935-AD04-FCDB452111C9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6911-C06D-4709-8A2D-952DE03C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8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2098-4A21-4935-AD04-FCDB452111C9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6911-C06D-4709-8A2D-952DE03C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1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2098-4A21-4935-AD04-FCDB452111C9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6911-C06D-4709-8A2D-952DE03C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0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2098-4A21-4935-AD04-FCDB452111C9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6911-C06D-4709-8A2D-952DE03C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7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2098-4A21-4935-AD04-FCDB452111C9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6911-C06D-4709-8A2D-952DE03C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4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2098-4A21-4935-AD04-FCDB452111C9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6911-C06D-4709-8A2D-952DE03C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1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00B0F0"/>
            </a:gs>
            <a:gs pos="65000">
              <a:srgbClr val="00B0F0"/>
            </a:gs>
            <a:gs pos="18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2098-4A21-4935-AD04-FCDB452111C9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F6911-C06D-4709-8A2D-952DE03C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«Генеалогическое </a:t>
            </a:r>
            <a:r>
              <a:rPr lang="ru-RU" sz="54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древо семьи»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 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 Светлана Витальевна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–д/с № 38 «Успех»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6" y="721697"/>
            <a:ext cx="6735073" cy="5051305"/>
          </a:xfrm>
        </p:spPr>
      </p:pic>
    </p:spTree>
    <p:extLst>
      <p:ext uri="{BB962C8B-B14F-4D97-AF65-F5344CB8AC3E}">
        <p14:creationId xmlns:p14="http://schemas.microsoft.com/office/powerpoint/2010/main" val="10783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древа- металлический круг. Обматываем его бечевкой, затем делаем паутинку из этого же материала. Итак основа готова.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t="-1256" r="9438"/>
          <a:stretch/>
        </p:blipFill>
        <p:spPr>
          <a:xfrm>
            <a:off x="1801503" y="1690689"/>
            <a:ext cx="5909481" cy="4402147"/>
          </a:xfrm>
        </p:spPr>
      </p:pic>
    </p:spTree>
    <p:extLst>
      <p:ext uri="{BB962C8B-B14F-4D97-AF65-F5344CB8AC3E}">
        <p14:creationId xmlns:p14="http://schemas.microsoft.com/office/powerpoint/2010/main" val="14657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1469" y="3234519"/>
            <a:ext cx="2749277" cy="401244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основы древа берем газету, мелко рвём. Полученную массу замачиваем в кипятке на сутки. Потом хорошо отжимаем, добавляем клей ПВА и клейстер. Тщательно перемешиваем газетную массу.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6" r="21516"/>
          <a:stretch/>
        </p:blipFill>
        <p:spPr>
          <a:xfrm>
            <a:off x="215168" y="116548"/>
            <a:ext cx="2961564" cy="311797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8695" y="3108429"/>
            <a:ext cx="4111386" cy="3086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5332" y="1368188"/>
            <a:ext cx="4532193" cy="27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готовую основу выкладываем газетную массу в виде дерева, даём высохнуть примерно сутки. Берём гуашь нужного цвета, в неё добавляем клей ПВА, и раскрашиваем древо.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83" y="1839273"/>
            <a:ext cx="3325271" cy="48824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4273" y="2815769"/>
            <a:ext cx="4882475" cy="292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дереву прикрепляем вырезанные листочки, затем фото семьи. Наше древо готово.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39" y="1561035"/>
            <a:ext cx="6698680" cy="5024010"/>
          </a:xfrm>
        </p:spPr>
      </p:pic>
    </p:spTree>
    <p:extLst>
      <p:ext uri="{BB962C8B-B14F-4D97-AF65-F5344CB8AC3E}">
        <p14:creationId xmlns:p14="http://schemas.microsoft.com/office/powerpoint/2010/main" val="27760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934" y="1518148"/>
            <a:ext cx="7400499" cy="23876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122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Мастер класс</vt:lpstr>
      <vt:lpstr>Презентация PowerPoint</vt:lpstr>
      <vt:lpstr>Основа древа- металлический круг. Обматываем его бечевкой, затем делаем паутинку из этого же материала. Итак основа готова. </vt:lpstr>
      <vt:lpstr>Презентация PowerPoint</vt:lpstr>
      <vt:lpstr>На готовую основу выкладываем газетную массу в виде дерева, даём высохнуть примерно сутки. Берём гуашь нужного цвета, в неё добавляем клей ПВА, и раскрашиваем древо.</vt:lpstr>
      <vt:lpstr>К дереву прикрепляем вырезанные листочки, затем фото семьи. Наше древо готово.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</cp:revision>
  <dcterms:created xsi:type="dcterms:W3CDTF">2016-11-19T12:57:03Z</dcterms:created>
  <dcterms:modified xsi:type="dcterms:W3CDTF">2016-11-19T13:38:43Z</dcterms:modified>
</cp:coreProperties>
</file>