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72" r:id="rId8"/>
    <p:sldId id="265" r:id="rId9"/>
    <p:sldId id="269" r:id="rId10"/>
    <p:sldId id="274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3201" autoAdjust="0"/>
    <p:restoredTop sz="94660"/>
  </p:normalViewPr>
  <p:slideViewPr>
    <p:cSldViewPr>
      <p:cViewPr varScale="1">
        <p:scale>
          <a:sx n="113" d="100"/>
          <a:sy n="113" d="100"/>
        </p:scale>
        <p:origin x="-15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429000"/>
            <a:ext cx="5328591" cy="2145625"/>
          </a:xfrm>
        </p:spPr>
        <p:txBody>
          <a:bodyPr>
            <a:noAutofit/>
          </a:bodyPr>
          <a:lstStyle/>
          <a:p>
            <a:pPr lvl="0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ea typeface="Andale Sans UI" pitchFamily="2"/>
                <a:cs typeface="Times New Roman" pitchFamily="18" charset="0"/>
              </a:rPr>
              <a:t>ГБОУ „Школа № 656 им. А. С. Макаренко“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ea typeface="Andale Sans UI" pitchFamily="2"/>
                <a:cs typeface="Times New Roman" pitchFamily="18" charset="0"/>
              </a:rPr>
              <a:t>по адресу: Селигерская улица, 14 – 1.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ea typeface="Andale Sans UI" pitchFamily="2"/>
                <a:cs typeface="Times New Roman" pitchFamily="18" charset="0"/>
              </a:rPr>
              <a:t>Подготовила отчёт воспитатель Козлова И. 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476672"/>
            <a:ext cx="9145016" cy="244827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     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Презентация на тему :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/>
            </a:r>
            <a:b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  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„Отчёт о проделанной работе за 2015 – 2016 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       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учебный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год в 4 дошкольн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ой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средн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ей 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групп</a:t>
            </a:r>
            <a:r>
              <a:rPr lang="ru-RU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</a:t>
            </a:r>
            <a:r>
              <a:rPr lang="de-DE" sz="28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.</a:t>
            </a:r>
            <a:r>
              <a:rPr lang="de-DE" sz="2400" i="1" kern="0" dirty="0" smtClean="0">
                <a:solidFill>
                  <a:srgbClr val="99284C"/>
                </a:solidFill>
                <a:effectLst/>
                <a:latin typeface="Albany" pitchFamily="34"/>
                <a:cs typeface="Tahoma" pitchFamily="2"/>
              </a:rPr>
              <a:t/>
            </a:r>
            <a:br>
              <a:rPr lang="de-DE" sz="2400" i="1" kern="0" dirty="0" smtClean="0">
                <a:solidFill>
                  <a:srgbClr val="99284C"/>
                </a:solidFill>
                <a:effectLst/>
                <a:latin typeface="Albany" pitchFamily="34"/>
                <a:cs typeface="Tahoma" pitchFamily="2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3024187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15090"/>
      </p:ext>
    </p:extLst>
  </p:cSld>
  <p:clrMapOvr>
    <a:masterClrMapping/>
  </p:clrMapOvr>
  <p:transition spd="slow" advTm="928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7003301" cy="65973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В течение года в </a:t>
            </a:r>
            <a:r>
              <a:rPr lang="de-DE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групп</a:t>
            </a:r>
            <a:r>
              <a:rPr lang="ru-RU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е</a:t>
            </a:r>
            <a:r>
              <a:rPr lang="de-DE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 </a:t>
            </a: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проводились наблюдения, беседы, соревнования, сюжетно-ролевые игры, дидактические игры, рисование рисунков, лепка, аппликации на соответствующие темы, читались детям рассказы, сказки, загадки, </a:t>
            </a:r>
            <a:r>
              <a:rPr lang="de-DE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стихотворения… </a:t>
            </a: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Цели и задачи, поставленные на этот год, мы выполнили.</a:t>
            </a:r>
            <a:b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</a:b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А в следующем учебном году мы планируем:</a:t>
            </a:r>
            <a:b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</a:b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1. Продолжать сохранять благоприятный эмоционально-психологический климат в группах.</a:t>
            </a:r>
            <a:b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</a:b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2. Поддерживать партнёрские отношения между воспитателями, детьми и родителями.</a:t>
            </a:r>
            <a:b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</a:b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3. Продолжать воспитывать любовь к Родине, развивать чувство патриотизма, расширять знания  о подвигах и героизме нашего народа.</a:t>
            </a:r>
            <a:b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</a:b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4. Находить и применять инновационные методы и подходы по своему приоритетному направлению, вести работу </a:t>
            </a:r>
            <a:r>
              <a:rPr lang="de-DE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по</a:t>
            </a:r>
            <a:r>
              <a:rPr lang="ru-RU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 </a:t>
            </a:r>
            <a:r>
              <a:rPr lang="de-DE" sz="2400" b="1" i="1" kern="0" dirty="0" smtClean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ведению </a:t>
            </a:r>
            <a:r>
              <a:rPr lang="de-DE" sz="2400" b="1" i="1" kern="0" dirty="0">
                <a:solidFill>
                  <a:schemeClr val="accent1">
                    <a:lumMod val="50000"/>
                  </a:schemeClr>
                </a:solidFill>
                <a:latin typeface="Albany" pitchFamily="34"/>
                <a:cs typeface="Tahoma" pitchFamily="2"/>
              </a:rPr>
              <a:t>здорового образа жизни среди детей и их родителей.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2420888"/>
            <a:ext cx="2693987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4235">
        <p14:switch dir="r"/>
      </p:transition>
    </mc:Choice>
    <mc:Fallback>
      <p:transition spd="slow" advTm="14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1786744" y="548680"/>
            <a:ext cx="5544616" cy="5673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anchor="ctr" compatLnSpc="0">
            <a:spAutoFit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de-DE" sz="32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Спасибо за внимание!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52" y="1124744"/>
            <a:ext cx="61214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99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929">
        <p14:flip dir="r"/>
      </p:transition>
    </mc:Choice>
    <mc:Fallback>
      <p:transition spd="slow" advTm="6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260648"/>
            <a:ext cx="92525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В течение года в 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средн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ей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групп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</a:t>
            </a: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укрепляли здоровье, осознанное отношение к здоровому образу жизни и собственой безопасности в процессе игры. Игры с воздухом, этафеты, городки...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743176" cy="2341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1" y="4283708"/>
            <a:ext cx="3778077" cy="2341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5132"/>
            <a:ext cx="4824536" cy="479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03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451">
        <p:circle/>
      </p:transition>
    </mc:Choice>
    <mc:Fallback>
      <p:transition spd="slow" advTm="104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0" y="188640"/>
            <a:ext cx="896448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„Осень - щедрая пора, нам подарки принесла“. В 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групп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был проведен досуг, посвящённы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й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</a:t>
            </a: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празднику Осени, провели совместно с родителями конкурс осенних поделок из природного материала.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6" y="1700808"/>
            <a:ext cx="2878137" cy="2163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76" y="4001863"/>
            <a:ext cx="4240140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1863"/>
            <a:ext cx="3960440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377702"/>
      </p:ext>
    </p:extLst>
  </p:cSld>
  <p:clrMapOvr>
    <a:masterClrMapping/>
  </p:clrMapOvr>
  <p:transition spd="slow" advTm="132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032" y="188640"/>
            <a:ext cx="92890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Зимние игры и забавы на свежем воздухе с целью приобщения детей к здоровому образу жизни посредством активизации двигательной деятельности, укрепления здоровья детей...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81387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6" y="1776925"/>
            <a:ext cx="4015929" cy="234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293096"/>
            <a:ext cx="4140200" cy="234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52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580">
        <p14:honeycomb/>
      </p:transition>
    </mc:Choice>
    <mc:Fallback>
      <p:transition spd="slow" advTm="7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536" y="188640"/>
            <a:ext cx="92525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Проведены утренники в 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дошкольн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ой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средн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ей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групп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</a:t>
            </a: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и, совместно с родителями, </a:t>
            </a:r>
            <a:b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оформлены выставки детского творчества </a:t>
            </a:r>
            <a:b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к праздникам „Новый год“, „8 Марта“...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47" y="1849735"/>
            <a:ext cx="4316413" cy="251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0" y="1849736"/>
            <a:ext cx="4316413" cy="242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45" y="4414417"/>
            <a:ext cx="4023816" cy="2341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3" y="4367510"/>
            <a:ext cx="4147306" cy="243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1181"/>
      </p:ext>
    </p:extLst>
  </p:cSld>
  <p:clrMapOvr>
    <a:masterClrMapping/>
  </p:clrMapOvr>
  <p:transition spd="slow" advTm="1372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6700" y="260648"/>
            <a:ext cx="93610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Театрализованная деятельность и рисунки детей к сказке „Теремок“. Используя театрализованную деятельность в системе обучения детей в ДОУ, мы решаем комплекс взаимосвязанных задач во всех образовательных областях по ФГОС ДО.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962400" cy="234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37048"/>
            <a:ext cx="394454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1399"/>
            <a:ext cx="3962400" cy="2057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81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369">
        <p14:doors dir="vert"/>
      </p:transition>
    </mc:Choice>
    <mc:Fallback>
      <p:transition spd="slow" advTm="10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805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Воспитанники 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нашей 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групп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ы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</a:t>
            </a: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совместно с родителями и воспитателями подготовили выставку „День Победы“, оформили уголок памяти „Бессмертный полк“, приняли участие в акции „Георгиевская лента“.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2" y="1700809"/>
            <a:ext cx="4032448" cy="228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10"/>
            <a:ext cx="4464496" cy="282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71131"/>
            <a:ext cx="4140200" cy="216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" y="4024585"/>
            <a:ext cx="2880320" cy="275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83" y="4524645"/>
            <a:ext cx="14382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62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7921">
        <p14:ripple/>
      </p:transition>
    </mc:Choice>
    <mc:Fallback>
      <p:transition spd="slow" advTm="17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16632"/>
            <a:ext cx="93245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Досуг в 4 группе „Масленица“. </a:t>
            </a:r>
            <a:b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Дети с пением водили хоровод, </a:t>
            </a:r>
            <a:b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перетягивали канат, соревнуясь,</a:t>
            </a:r>
            <a:b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</a:b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лепили из солёного теста блины...</a:t>
            </a:r>
            <a:r>
              <a:rPr lang="de-DE" sz="2400" i="1" kern="0" dirty="0">
                <a:solidFill>
                  <a:srgbClr val="99284C"/>
                </a:solidFill>
                <a:effectLst/>
                <a:latin typeface="Albany" pitchFamily="34"/>
                <a:cs typeface="Tahoma" pitchFamily="2"/>
              </a:rPr>
              <a:t/>
            </a:r>
            <a:br>
              <a:rPr lang="de-DE" sz="2400" i="1" kern="0" dirty="0">
                <a:solidFill>
                  <a:srgbClr val="99284C"/>
                </a:solidFill>
                <a:effectLst/>
                <a:latin typeface="Albany" pitchFamily="34"/>
                <a:cs typeface="Tahoma" pitchFamily="2"/>
              </a:rPr>
            </a:b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1806"/>
            <a:ext cx="3240360" cy="2672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2698"/>
            <a:ext cx="1740711" cy="1740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684"/>
            <a:ext cx="1530524" cy="1645725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82" y="1827806"/>
            <a:ext cx="4027017" cy="252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4528"/>
            <a:ext cx="4248471" cy="216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61037"/>
            <a:ext cx="3960439" cy="216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20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827">
        <p14:flip dir="r"/>
      </p:transition>
    </mc:Choice>
    <mc:Fallback>
      <p:transition spd="slow" advTm="15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9425"/>
            <a:ext cx="6804756" cy="1403648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Военно-спортивная игра „Зарничка“ в 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средн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ей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 групп</a:t>
            </a:r>
            <a:r>
              <a:rPr lang="ru-RU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е</a:t>
            </a:r>
            <a:r>
              <a:rPr lang="de-DE" sz="2400" i="1" kern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, </a:t>
            </a:r>
            <a:r>
              <a:rPr lang="de-DE" sz="2400" i="1" kern="0" dirty="0">
                <a:solidFill>
                  <a:schemeClr val="accent1">
                    <a:lumMod val="50000"/>
                  </a:schemeClr>
                </a:solidFill>
                <a:effectLst/>
                <a:latin typeface="Albany" pitchFamily="34"/>
                <a:cs typeface="Tahoma" pitchFamily="2"/>
              </a:rPr>
              <a:t>проведённая совместно с физкультурным работником.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396" y="-241133"/>
            <a:ext cx="1944216" cy="1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83151"/>
            <a:ext cx="1719188" cy="167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0" y="1593073"/>
            <a:ext cx="41402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3072"/>
            <a:ext cx="43227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31431"/>
            <a:ext cx="4322763" cy="255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0" y="4231431"/>
            <a:ext cx="4140200" cy="255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61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24">
        <p14:prism/>
      </p:transition>
    </mc:Choice>
    <mc:Fallback>
      <p:transition spd="slow" advTm="20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8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5|1.1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4|2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1.7|1.6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4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3.1|1.6|2.4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1|1.3|2.2|2.3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9|2.1|1.4|8|2.3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3174</TotalTime>
  <Words>283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      Презентация на тему :    „Отчёт о проделанной работе за 2015 – 2016         учебный год в 4 дошкольной средней группе. </vt:lpstr>
      <vt:lpstr>В течение года в средней группе укрепляли здоровье, осознанное отношение к здоровому образу жизни и собственой безопасности в процессе игры. Игры с воздухом, этафеты, городки...</vt:lpstr>
      <vt:lpstr>„Осень - щедрая пора, нам подарки принесла“. В группе был проведен досуг, посвящённый празднику Осени, провели совместно с родителями конкурс осенних поделок из природного материала. </vt:lpstr>
      <vt:lpstr>Зимние игры и забавы на свежем воздухе с целью приобщения детей к здоровому образу жизни посредством активизации двигательной деятельности, укрепления здоровья детей...</vt:lpstr>
      <vt:lpstr>Проведены утренники в дошкольной средней группе и, совместно с родителями,  оформлены выставки детского творчества  к праздникам „Новый год“, „8 Марта“...</vt:lpstr>
      <vt:lpstr>Театрализованная деятельность и рисунки детей к сказке „Теремок“. Используя театрализованную деятельность в системе обучения детей в ДОУ, мы решаем комплекс взаимосвязанных задач во всех образовательных областях по ФГОС ДО.</vt:lpstr>
      <vt:lpstr>Воспитанники нашей группы совместно с родителями и воспитателями подготовили выставку „День Победы“, оформили уголок памяти „Бессмертный полк“, приняли участие в акции „Георгиевская лента“.</vt:lpstr>
      <vt:lpstr> Досуг в 4 группе „Масленица“.  Дети с пением водили хоровод,  перетягивали канат, соревнуясь, лепили из солёного теста блины... </vt:lpstr>
      <vt:lpstr>Военно-спортивная игра „Зарничка“ в средней группе, проведённая совместно с физкультурным работником.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Презентация на тему : „Отчёт о проделанной работе за 2015 – 2016 учебный год в 4 и 5 дошкольных средних группах. </dc:title>
  <dc:creator>ира</dc:creator>
  <cp:lastModifiedBy>надежда</cp:lastModifiedBy>
  <cp:revision>54</cp:revision>
  <dcterms:created xsi:type="dcterms:W3CDTF">2016-06-17T19:18:55Z</dcterms:created>
  <dcterms:modified xsi:type="dcterms:W3CDTF">2016-11-20T17:44:09Z</dcterms:modified>
</cp:coreProperties>
</file>