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74" r:id="rId5"/>
    <p:sldId id="275" r:id="rId6"/>
    <p:sldId id="265" r:id="rId7"/>
    <p:sldId id="264" r:id="rId8"/>
    <p:sldId id="260" r:id="rId9"/>
    <p:sldId id="267" r:id="rId10"/>
    <p:sldId id="259" r:id="rId11"/>
    <p:sldId id="273" r:id="rId12"/>
    <p:sldId id="261" r:id="rId13"/>
    <p:sldId id="271" r:id="rId14"/>
    <p:sldId id="262" r:id="rId15"/>
    <p:sldId id="269" r:id="rId16"/>
    <p:sldId id="263" r:id="rId17"/>
    <p:sldId id="270" r:id="rId18"/>
    <p:sldId id="26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Внеклассное мероприятие</a:t>
            </a:r>
            <a:br>
              <a:rPr lang="ru-RU" dirty="0" smtClean="0"/>
            </a:br>
            <a:r>
              <a:rPr lang="ru-RU" dirty="0" smtClean="0"/>
              <a:t>по английскому языку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The field of Wonders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Волоконская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Наталья Викторовна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учитель английского языка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МБОУ ТСОШ №2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ст. </a:t>
            </a:r>
            <a:r>
              <a:rPr lang="ru-RU" sz="24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Тацинская</a:t>
            </a:r>
            <a:endParaRPr lang="ru-RU" sz="24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2016-2017 учебный год</a:t>
            </a:r>
          </a:p>
          <a:p>
            <a:pPr>
              <a:spcBef>
                <a:spcPts val="0"/>
              </a:spcBef>
            </a:pP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2140" y="1196752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8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Second round</a:t>
            </a:r>
            <a:endParaRPr kumimoji="0" lang="ru-RU" sz="48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12976"/>
            <a:ext cx="8495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	He was </a:t>
            </a:r>
            <a:r>
              <a:rPr lang="en-US" sz="2400" dirty="0"/>
              <a:t>best known as a singer, songwriter, poet and guitarist for the British rock band The Beatles. His creative career also included the roles of solo musician, political activist, artist, actor and </a:t>
            </a:r>
            <a:r>
              <a:rPr lang="en-US" sz="2400" dirty="0" smtClean="0"/>
              <a:t>author. He </a:t>
            </a:r>
            <a:r>
              <a:rPr lang="en-US" sz="2400" dirty="0"/>
              <a:t>heavily influenced the development of rock </a:t>
            </a:r>
            <a:r>
              <a:rPr lang="en-US" sz="2400" dirty="0" smtClean="0"/>
              <a:t>music. Many </a:t>
            </a:r>
            <a:r>
              <a:rPr lang="en-US" sz="2400" dirty="0"/>
              <a:t>of his songs such as "Imagine" and «Strawberry Fields Forever «are often ranked among the best songs in popular music history. In 2002, the BBC conducted a vote to discover the 100 Greatest Britons of all time, and the British public voted </a:t>
            </a:r>
            <a:r>
              <a:rPr lang="en-US" sz="2400" dirty="0" smtClean="0"/>
              <a:t>him into </a:t>
            </a:r>
            <a:r>
              <a:rPr lang="en-US" sz="2400" dirty="0"/>
              <a:t>8th place.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11511"/>
              </p:ext>
            </p:extLst>
          </p:nvPr>
        </p:nvGraphicFramePr>
        <p:xfrm>
          <a:off x="2234397" y="2233171"/>
          <a:ext cx="4256405" cy="979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295"/>
                <a:gridCol w="709295"/>
                <a:gridCol w="709295"/>
                <a:gridCol w="709295"/>
                <a:gridCol w="709295"/>
                <a:gridCol w="709930"/>
              </a:tblGrid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5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zap-degunino.mos.ru/upload/medialibrary/6ba/pamyatnik-lenno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9187"/>
            <a:ext cx="4609547" cy="36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057188"/>
            <a:ext cx="73853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</a:rPr>
              <a:t>John Lennon</a:t>
            </a:r>
            <a:r>
              <a:rPr lang="en-US" sz="8000" b="1" dirty="0">
                <a:solidFill>
                  <a:srgbClr val="C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70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2140" y="1196752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8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Third round</a:t>
            </a:r>
            <a:endParaRPr kumimoji="0" lang="ru-RU" sz="48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668" y="3475167"/>
            <a:ext cx="8100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	He is one </a:t>
            </a:r>
            <a:r>
              <a:rPr lang="en-US" sz="2800" dirty="0"/>
              <a:t>of the most </a:t>
            </a:r>
            <a:r>
              <a:rPr lang="en-US" sz="2800" dirty="0" smtClean="0"/>
              <a:t>popular </a:t>
            </a:r>
            <a:r>
              <a:rPr lang="en-US" sz="2800" dirty="0"/>
              <a:t>stars of the early days of </a:t>
            </a:r>
            <a:r>
              <a:rPr lang="en-US" sz="2800" dirty="0" smtClean="0"/>
              <a:t>Hollywood. He lived </a:t>
            </a:r>
            <a:r>
              <a:rPr lang="en-US" sz="2800" dirty="0"/>
              <a:t>an interesting life both in his films and behind the camera. He is most recognized as an icon of the silent film </a:t>
            </a:r>
            <a:r>
              <a:rPr lang="en-US" sz="2800" dirty="0" smtClean="0"/>
              <a:t>era. He is the </a:t>
            </a:r>
            <a:r>
              <a:rPr lang="en-US" sz="2800" dirty="0"/>
              <a:t>man with the toothbrush mustache, bowler hat, bamboo cane, and a funny walk.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310"/>
              </p:ext>
            </p:extLst>
          </p:nvPr>
        </p:nvGraphicFramePr>
        <p:xfrm>
          <a:off x="1969696" y="2204864"/>
          <a:ext cx="4966335" cy="979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295"/>
                <a:gridCol w="709295"/>
                <a:gridCol w="709295"/>
                <a:gridCol w="709295"/>
                <a:gridCol w="709295"/>
                <a:gridCol w="709930"/>
                <a:gridCol w="709930"/>
              </a:tblGrid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0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cinemagia.ro/img/db/actor/00/20/13/charles-chaplin-304741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906022" cy="48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132856"/>
            <a:ext cx="445827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</a:rPr>
              <a:t>Charlie </a:t>
            </a:r>
            <a:endParaRPr lang="en-US" sz="9600" b="1" dirty="0" smtClean="0">
              <a:solidFill>
                <a:srgbClr val="C00000"/>
              </a:solidFill>
            </a:endParaRPr>
          </a:p>
          <a:p>
            <a:r>
              <a:rPr lang="en-US" sz="9600" b="1" dirty="0" smtClean="0">
                <a:solidFill>
                  <a:srgbClr val="C00000"/>
                </a:solidFill>
              </a:rPr>
              <a:t>Chaplin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2140" y="1196752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8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Final</a:t>
            </a:r>
            <a:endParaRPr kumimoji="0" lang="ru-RU" sz="48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64502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	He </a:t>
            </a:r>
            <a:r>
              <a:rPr lang="en-US" sz="2800" dirty="0"/>
              <a:t>is one of the greatest and most famous writers in the world. At first he was an actor. Then he began to </a:t>
            </a:r>
            <a:r>
              <a:rPr lang="en-US" sz="2800" dirty="0" smtClean="0"/>
              <a:t>write </a:t>
            </a:r>
            <a:r>
              <a:rPr lang="en-US" sz="2800" dirty="0"/>
              <a:t>plays. In his works he described the most important and dramatic events of life. His plays were </a:t>
            </a:r>
            <a:r>
              <a:rPr lang="en-US" sz="2800" dirty="0" smtClean="0"/>
              <a:t>staged </a:t>
            </a:r>
            <a:r>
              <a:rPr lang="en-US" sz="2800" dirty="0"/>
              <a:t>in many theaters, translated into many languages and they made </a:t>
            </a:r>
            <a:r>
              <a:rPr lang="en-US" sz="2800" dirty="0" smtClean="0"/>
              <a:t>him </a:t>
            </a:r>
            <a:r>
              <a:rPr lang="en-US" sz="2800" dirty="0"/>
              <a:t>a very popular man.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26827"/>
              </p:ext>
            </p:extLst>
          </p:nvPr>
        </p:nvGraphicFramePr>
        <p:xfrm>
          <a:off x="740980" y="2276872"/>
          <a:ext cx="7806055" cy="979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295"/>
                <a:gridCol w="709295"/>
                <a:gridCol w="709295"/>
                <a:gridCol w="709295"/>
                <a:gridCol w="709295"/>
                <a:gridCol w="709930"/>
                <a:gridCol w="709930"/>
                <a:gridCol w="709930"/>
                <a:gridCol w="709930"/>
                <a:gridCol w="709930"/>
                <a:gridCol w="709930"/>
              </a:tblGrid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0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2319" y="2276872"/>
            <a:ext cx="5999362" cy="43679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124744"/>
            <a:ext cx="8488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William </a:t>
            </a:r>
            <a:r>
              <a:rPr lang="en-US" sz="7200" b="1" dirty="0" smtClean="0">
                <a:solidFill>
                  <a:srgbClr val="C00000"/>
                </a:solidFill>
              </a:rPr>
              <a:t>Shakespeare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2140" y="1196752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8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Super Game</a:t>
            </a:r>
            <a:endParaRPr kumimoji="0" lang="ru-RU" sz="48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01008"/>
            <a:ext cx="81662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2400" dirty="0"/>
              <a:t>She was  born on 21 of April 1926 in London. Actually she has two birthdays. She was  educated privately at home. On 6 February 1952 I became Head of the Commonwealth and queen regnant of seven independent Commonwealth countries: the United Kingdoms, Canada, Australia, New Zealand, South Africa, Pakistan and Ceylon.  She is married. Her husband is Prince Philip.  She has four children: Charles, Anne, Andrew, and Edward. </a:t>
            </a:r>
            <a:endParaRPr lang="ru-RU" sz="2400" dirty="0"/>
          </a:p>
          <a:p>
            <a:pPr algn="just"/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74435"/>
              </p:ext>
            </p:extLst>
          </p:nvPr>
        </p:nvGraphicFramePr>
        <p:xfrm>
          <a:off x="1357588" y="2276872"/>
          <a:ext cx="6386195" cy="979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295"/>
                <a:gridCol w="709295"/>
                <a:gridCol w="709295"/>
                <a:gridCol w="709295"/>
                <a:gridCol w="709295"/>
                <a:gridCol w="709930"/>
                <a:gridCol w="709930"/>
                <a:gridCol w="709930"/>
                <a:gridCol w="709930"/>
              </a:tblGrid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4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theepochtimes.com/n3/eet-content/uploads/2015/09/queen102170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7"/>
            <a:ext cx="4248472" cy="365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4005064"/>
            <a:ext cx="540083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0" b="1" dirty="0">
                <a:solidFill>
                  <a:srgbClr val="C00000"/>
                </a:solidFill>
              </a:rPr>
              <a:t>Queen </a:t>
            </a:r>
            <a:endParaRPr lang="en-US" sz="80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8000" b="1" dirty="0" smtClean="0">
                <a:solidFill>
                  <a:srgbClr val="C00000"/>
                </a:solidFill>
              </a:rPr>
              <a:t>Elizabeth </a:t>
            </a:r>
            <a:r>
              <a:rPr lang="en-US" sz="8000" b="1" dirty="0">
                <a:solidFill>
                  <a:srgbClr val="C00000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9460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76237" y="2852936"/>
            <a:ext cx="8229600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W. Shakespeare                              famous </a:t>
            </a:r>
            <a:r>
              <a:rPr lang="en-US" sz="2800" dirty="0"/>
              <a:t>writer</a:t>
            </a:r>
            <a:r>
              <a:rPr lang="en-US" sz="2800" dirty="0" smtClean="0"/>
              <a:t>          </a:t>
            </a:r>
          </a:p>
          <a:p>
            <a:pPr marL="0" indent="0">
              <a:buNone/>
            </a:pPr>
            <a:r>
              <a:rPr lang="en-US" sz="2800" dirty="0" smtClean="0"/>
              <a:t>Ch. Chaplin                                    well-known musician</a:t>
            </a:r>
          </a:p>
          <a:p>
            <a:pPr marL="0" indent="0">
              <a:buNone/>
            </a:pPr>
            <a:r>
              <a:rPr lang="en-US" sz="2800" dirty="0" smtClean="0"/>
              <a:t>A. Christie                                      outstanding </a:t>
            </a:r>
            <a:r>
              <a:rPr lang="en-US" sz="2800" dirty="0"/>
              <a:t>politician </a:t>
            </a:r>
            <a:r>
              <a:rPr lang="en-US" sz="2800" dirty="0" smtClean="0"/>
              <a:t>                  J. Lennon            </a:t>
            </a:r>
            <a:r>
              <a:rPr lang="en-US" sz="2800" b="1" dirty="0" smtClean="0">
                <a:solidFill>
                  <a:srgbClr val="FF0000"/>
                </a:solidFill>
              </a:rPr>
              <a:t>(is) was   a (an)   </a:t>
            </a:r>
            <a:r>
              <a:rPr lang="en-US" sz="2800" dirty="0" smtClean="0"/>
              <a:t>popular  writer         </a:t>
            </a:r>
          </a:p>
          <a:p>
            <a:pPr marL="0" indent="0">
              <a:buNone/>
            </a:pPr>
            <a:r>
              <a:rPr lang="en-US" sz="2800" dirty="0" smtClean="0"/>
              <a:t>Elizabeth II                                     world-famous   </a:t>
            </a:r>
            <a:r>
              <a:rPr lang="en-US" sz="2800" dirty="0"/>
              <a:t>actor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577" y="1268760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8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Make up sentences</a:t>
            </a:r>
            <a:r>
              <a:rPr kumimoji="0" lang="ru-RU" sz="48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:</a:t>
            </a:r>
            <a:endParaRPr kumimoji="0" lang="ru-RU" sz="48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16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4784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/>
              <a:t>Рефлексия:</a:t>
            </a:r>
          </a:p>
          <a:p>
            <a:pPr lvl="0"/>
            <a:r>
              <a:rPr lang="ru-RU" sz="2800" i="1" dirty="0" smtClean="0"/>
              <a:t>сегодня </a:t>
            </a:r>
            <a:r>
              <a:rPr lang="ru-RU" sz="2800" i="1" dirty="0"/>
              <a:t>я узнал…</a:t>
            </a:r>
            <a:endParaRPr lang="ru-RU" sz="2800" dirty="0"/>
          </a:p>
          <a:p>
            <a:pPr lvl="0"/>
            <a:r>
              <a:rPr lang="ru-RU" sz="2800" i="1" dirty="0"/>
              <a:t>было интересно…</a:t>
            </a:r>
            <a:endParaRPr lang="ru-RU" sz="2800" dirty="0"/>
          </a:p>
          <a:p>
            <a:pPr lvl="0"/>
            <a:r>
              <a:rPr lang="ru-RU" sz="2800" i="1" dirty="0"/>
              <a:t>было трудно…</a:t>
            </a:r>
            <a:endParaRPr lang="ru-RU" sz="2800" dirty="0"/>
          </a:p>
          <a:p>
            <a:pPr lvl="0"/>
            <a:r>
              <a:rPr lang="ru-RU" sz="2800" i="1" dirty="0"/>
              <a:t>я выполнял задания…</a:t>
            </a:r>
            <a:endParaRPr lang="ru-RU" sz="2800" dirty="0"/>
          </a:p>
          <a:p>
            <a:pPr lvl="0"/>
            <a:r>
              <a:rPr lang="ru-RU" sz="2800" i="1" dirty="0"/>
              <a:t>я понял, что…</a:t>
            </a:r>
            <a:endParaRPr lang="ru-RU" sz="2800" dirty="0"/>
          </a:p>
          <a:p>
            <a:pPr lvl="0"/>
            <a:r>
              <a:rPr lang="ru-RU" sz="2800" i="1" dirty="0"/>
              <a:t>теперь я могу…</a:t>
            </a:r>
            <a:endParaRPr lang="ru-RU" sz="2800" dirty="0"/>
          </a:p>
          <a:p>
            <a:pPr lvl="0"/>
            <a:r>
              <a:rPr lang="ru-RU" sz="2800" i="1" dirty="0"/>
              <a:t>у меня получилось …</a:t>
            </a:r>
            <a:endParaRPr lang="ru-RU" sz="2800" dirty="0"/>
          </a:p>
          <a:p>
            <a:pPr lvl="0"/>
            <a:r>
              <a:rPr lang="ru-RU" sz="2800" i="1" dirty="0"/>
              <a:t>меня удивило…</a:t>
            </a:r>
            <a:endParaRPr lang="ru-RU" sz="2800" dirty="0"/>
          </a:p>
          <a:p>
            <a:pPr lvl="0"/>
            <a:r>
              <a:rPr lang="ru-RU" sz="2800" i="1" dirty="0"/>
              <a:t>урок дал мне для жизни…</a:t>
            </a:r>
            <a:endParaRPr lang="ru-RU" sz="2800" dirty="0"/>
          </a:p>
          <a:p>
            <a:pPr lvl="0"/>
            <a:r>
              <a:rPr lang="ru-RU" sz="2800" i="1" dirty="0"/>
              <a:t>мне захотелось…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40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708920"/>
            <a:ext cx="82809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96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The field of</a:t>
            </a:r>
            <a:r>
              <a:rPr kumimoji="0" lang="en-US" sz="9600" b="1" i="0" u="none" strike="noStrike" kern="1200" normalizeH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9600" b="1" i="0" u="none" strike="noStrike" kern="1200" normalizeH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normalizeH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Wonders</a:t>
            </a:r>
            <a:endParaRPr kumimoji="0" lang="ru-RU" sz="96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2708920"/>
            <a:ext cx="82809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120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Famous people</a:t>
            </a:r>
            <a:endParaRPr kumimoji="0" lang="ru-RU" sz="120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Цели и задачи:</a:t>
            </a:r>
            <a:endParaRPr lang="ru-RU" dirty="0"/>
          </a:p>
          <a:p>
            <a:pPr lvl="0"/>
            <a:r>
              <a:rPr lang="ru-RU" dirty="0"/>
              <a:t>актуализация изученного материала по теме "Знаменитые люди";</a:t>
            </a:r>
          </a:p>
          <a:p>
            <a:pPr lvl="0"/>
            <a:r>
              <a:rPr lang="ru-RU" dirty="0"/>
              <a:t>тренировка навыков монологической речи;</a:t>
            </a:r>
          </a:p>
          <a:p>
            <a:pPr lvl="0"/>
            <a:r>
              <a:rPr lang="ru-RU" dirty="0"/>
              <a:t>активизация букв английского алфавита;</a:t>
            </a:r>
          </a:p>
          <a:p>
            <a:pPr lvl="0"/>
            <a:r>
              <a:rPr lang="ru-RU" dirty="0"/>
              <a:t>развитие интереса учащихся к изучению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Ход мероприятия: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- Good morning, boys and girls! Today we’ll play the most famous game </a:t>
            </a:r>
            <a:r>
              <a:rPr lang="en-US" b="1" dirty="0" smtClean="0"/>
              <a:t>“</a:t>
            </a:r>
            <a:r>
              <a:rPr lang="en-US" b="1" dirty="0"/>
              <a:t>The field of Wonders”.</a:t>
            </a:r>
            <a:r>
              <a:rPr lang="en-US" dirty="0"/>
              <a:t> Our topic is “Famous people”. We’ll remember some famous people of this country. What famous people do you know</a:t>
            </a:r>
            <a:r>
              <a:rPr lang="ru-RU" dirty="0" smtClean="0"/>
              <a:t>? </a:t>
            </a:r>
            <a:r>
              <a:rPr lang="en-US" dirty="0" smtClean="0"/>
              <a:t>Please</a:t>
            </a:r>
            <a:r>
              <a:rPr lang="en-US" dirty="0"/>
              <a:t>, first boys and girls, come </a:t>
            </a:r>
            <a:r>
              <a:rPr lang="en-US" dirty="0" err="1" smtClean="0"/>
              <a:t>here.Let</a:t>
            </a:r>
            <a:r>
              <a:rPr lang="en-US" dirty="0"/>
              <a:t>’ s start .First tell us about yourself.</a:t>
            </a:r>
            <a:endParaRPr lang="ru-RU" dirty="0"/>
          </a:p>
          <a:p>
            <a:pPr marL="0" indent="0" algn="just">
              <a:buNone/>
            </a:pPr>
            <a:r>
              <a:rPr lang="en-US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(Участники представляются)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7992888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algn="ctr"/>
            <a:r>
              <a:rPr lang="en-US" sz="6000" dirty="0"/>
              <a:t>Painter </a:t>
            </a:r>
            <a:endParaRPr lang="ru-RU" sz="6000" dirty="0"/>
          </a:p>
          <a:p>
            <a:pPr lvl="0" algn="ctr"/>
            <a:r>
              <a:rPr lang="en-US" sz="6000" dirty="0"/>
              <a:t>Scientist </a:t>
            </a:r>
            <a:endParaRPr lang="ru-RU" sz="6000" dirty="0"/>
          </a:p>
          <a:p>
            <a:pPr lvl="0" algn="ctr"/>
            <a:r>
              <a:rPr lang="en-US" sz="6000" dirty="0"/>
              <a:t>Writer </a:t>
            </a:r>
            <a:endParaRPr lang="ru-RU" sz="6000" dirty="0"/>
          </a:p>
          <a:p>
            <a:pPr lvl="0" algn="ctr"/>
            <a:r>
              <a:rPr lang="en-US" sz="6000" dirty="0"/>
              <a:t>Architect </a:t>
            </a:r>
            <a:endParaRPr lang="ru-RU" sz="6000" dirty="0"/>
          </a:p>
          <a:p>
            <a:pPr lvl="0" algn="ctr"/>
            <a:endParaRPr lang="ru-RU" sz="6000" dirty="0" smtClean="0"/>
          </a:p>
          <a:p>
            <a:pPr lvl="0" algn="ctr"/>
            <a:endParaRPr lang="ru-RU" sz="6000" dirty="0"/>
          </a:p>
          <a:p>
            <a:pPr lvl="0" algn="ctr"/>
            <a:r>
              <a:rPr lang="en-US" sz="6000" dirty="0" smtClean="0"/>
              <a:t>Actor </a:t>
            </a:r>
            <a:endParaRPr lang="ru-RU" sz="6000" dirty="0"/>
          </a:p>
          <a:p>
            <a:pPr lvl="0" algn="ctr"/>
            <a:r>
              <a:rPr lang="en-US" sz="6000" dirty="0"/>
              <a:t>Musician </a:t>
            </a:r>
            <a:endParaRPr lang="ru-RU" sz="6000" dirty="0"/>
          </a:p>
          <a:p>
            <a:pPr lvl="0" algn="ctr"/>
            <a:r>
              <a:rPr lang="en-US" sz="6000" dirty="0"/>
              <a:t>Poet </a:t>
            </a:r>
            <a:endParaRPr lang="ru-RU" sz="6000" dirty="0"/>
          </a:p>
          <a:p>
            <a:pPr lvl="0" algn="ctr"/>
            <a:r>
              <a:rPr lang="en-US" sz="6000" dirty="0" smtClean="0"/>
              <a:t>Politician</a:t>
            </a:r>
          </a:p>
          <a:p>
            <a:pPr lvl="0" algn="ctr"/>
            <a:r>
              <a:rPr lang="en-US" sz="6000" dirty="0" smtClean="0"/>
              <a:t>Actress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765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43" y="2204864"/>
            <a:ext cx="8226497" cy="440120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algn="ctr"/>
            <a:r>
              <a:rPr lang="en-US" sz="2800" i="1" dirty="0" smtClean="0"/>
              <a:t>Painter </a:t>
            </a:r>
            <a:endParaRPr lang="ru-RU" sz="2800" dirty="0"/>
          </a:p>
          <a:p>
            <a:pPr lvl="0" algn="ctr"/>
            <a:r>
              <a:rPr lang="en-US" sz="2800" i="1" dirty="0"/>
              <a:t>Scientist </a:t>
            </a:r>
            <a:endParaRPr lang="ru-RU" sz="2800" dirty="0"/>
          </a:p>
          <a:p>
            <a:pPr lvl="0" algn="ctr"/>
            <a:r>
              <a:rPr lang="en-US" sz="2800" i="1" dirty="0"/>
              <a:t>Writer </a:t>
            </a:r>
            <a:endParaRPr lang="ru-RU" sz="2800" dirty="0"/>
          </a:p>
          <a:p>
            <a:pPr lvl="0" algn="ctr"/>
            <a:r>
              <a:rPr lang="en-US" sz="2800" i="1" dirty="0"/>
              <a:t>Architect </a:t>
            </a:r>
            <a:endParaRPr lang="ru-RU" sz="2800" dirty="0"/>
          </a:p>
          <a:p>
            <a:pPr lvl="0" algn="ctr"/>
            <a:r>
              <a:rPr lang="en-US" sz="2800" i="1" dirty="0"/>
              <a:t>Musician </a:t>
            </a:r>
            <a:endParaRPr lang="ru-RU" sz="2800" dirty="0"/>
          </a:p>
          <a:p>
            <a:pPr lvl="0" algn="ctr"/>
            <a:r>
              <a:rPr lang="en-US" sz="2800" i="1" dirty="0"/>
              <a:t>Poet </a:t>
            </a:r>
            <a:endParaRPr lang="ru-RU" sz="2800" dirty="0"/>
          </a:p>
          <a:p>
            <a:pPr lvl="0" algn="ctr"/>
            <a:r>
              <a:rPr lang="en-US" sz="2800" i="1" dirty="0" smtClean="0"/>
              <a:t>Politician</a:t>
            </a:r>
          </a:p>
          <a:p>
            <a:pPr lvl="0" algn="ctr"/>
            <a:r>
              <a:rPr lang="en-US" sz="2800" i="1" dirty="0" smtClean="0"/>
              <a:t>Actor </a:t>
            </a:r>
          </a:p>
          <a:p>
            <a:pPr lvl="0" algn="ctr"/>
            <a:endParaRPr lang="ru-RU" sz="2800" i="1" dirty="0" smtClean="0"/>
          </a:p>
          <a:p>
            <a:pPr lvl="0" algn="ctr"/>
            <a:endParaRPr lang="ru-RU" sz="2800" i="1" dirty="0"/>
          </a:p>
          <a:p>
            <a:pPr lvl="0" algn="ctr"/>
            <a:endParaRPr lang="en-US" sz="2800" i="1" dirty="0" smtClean="0"/>
          </a:p>
          <a:p>
            <a:pPr lvl="0" algn="ctr"/>
            <a:r>
              <a:rPr lang="ru-RU" sz="2800" i="1" dirty="0" smtClean="0"/>
              <a:t>актер</a:t>
            </a:r>
            <a:endParaRPr lang="ru-RU" sz="2800" i="1" dirty="0" smtClean="0"/>
          </a:p>
          <a:p>
            <a:pPr lvl="0" algn="ctr"/>
            <a:r>
              <a:rPr lang="en-US" sz="2800" i="1" dirty="0" err="1" smtClean="0"/>
              <a:t>музыкант</a:t>
            </a:r>
            <a:r>
              <a:rPr lang="en-US" sz="2800" i="1" dirty="0" smtClean="0"/>
              <a:t> </a:t>
            </a:r>
            <a:endParaRPr lang="ru-RU" sz="2800" dirty="0"/>
          </a:p>
          <a:p>
            <a:pPr lvl="0" algn="ctr"/>
            <a:r>
              <a:rPr lang="ru-RU" sz="2800" i="1" dirty="0"/>
              <a:t>политик</a:t>
            </a:r>
            <a:endParaRPr lang="ru-RU" sz="2800" dirty="0"/>
          </a:p>
          <a:p>
            <a:pPr lvl="0" algn="ctr"/>
            <a:r>
              <a:rPr lang="ru-RU" sz="2800" i="1" dirty="0"/>
              <a:t>поэт</a:t>
            </a:r>
            <a:endParaRPr lang="ru-RU" sz="2800" dirty="0"/>
          </a:p>
          <a:p>
            <a:pPr lvl="0" algn="ctr"/>
            <a:r>
              <a:rPr lang="ru-RU" sz="2800" i="1" dirty="0"/>
              <a:t>художник</a:t>
            </a:r>
            <a:endParaRPr lang="ru-RU" sz="2800" dirty="0"/>
          </a:p>
          <a:p>
            <a:pPr lvl="0" algn="ctr"/>
            <a:r>
              <a:rPr lang="ru-RU" sz="2800" i="1" dirty="0"/>
              <a:t>ученый</a:t>
            </a:r>
            <a:endParaRPr lang="ru-RU" sz="2800" dirty="0"/>
          </a:p>
          <a:p>
            <a:pPr lvl="0" algn="ctr"/>
            <a:r>
              <a:rPr lang="ru-RU" sz="2800" i="1" dirty="0"/>
              <a:t>писатель</a:t>
            </a:r>
            <a:endParaRPr lang="ru-RU" sz="2800" dirty="0"/>
          </a:p>
          <a:p>
            <a:pPr algn="ctr"/>
            <a:r>
              <a:rPr lang="ru-RU" sz="2800" i="1" dirty="0" smtClean="0"/>
              <a:t>архитектор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06215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Match the English words and their Russian </a:t>
            </a:r>
            <a:r>
              <a:rPr lang="en-US" sz="3200" b="1" dirty="0" smtClean="0"/>
              <a:t>equivalents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544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82171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8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First round</a:t>
            </a:r>
            <a:endParaRPr kumimoji="0" lang="ru-RU" sz="48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757914" y="3212976"/>
            <a:ext cx="7859216" cy="345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en-US" sz="2800" dirty="0" smtClean="0"/>
              <a:t>She is well - </a:t>
            </a:r>
            <a:r>
              <a:rPr lang="en-US" sz="2800" dirty="0"/>
              <a:t>known </a:t>
            </a:r>
            <a:r>
              <a:rPr lang="en-US" sz="2800" dirty="0" smtClean="0"/>
              <a:t>all over the world as the Queen of Crime. She wrote 78 </a:t>
            </a:r>
            <a:r>
              <a:rPr lang="en-US" sz="2800" dirty="0"/>
              <a:t>detective </a:t>
            </a:r>
            <a:r>
              <a:rPr lang="en-US" sz="2800" dirty="0" smtClean="0"/>
              <a:t>stories. Her books are translated into 103 </a:t>
            </a:r>
            <a:r>
              <a:rPr lang="en-US" sz="2800" dirty="0"/>
              <a:t>foreign </a:t>
            </a:r>
            <a:r>
              <a:rPr lang="en-US" sz="2800" dirty="0" smtClean="0"/>
              <a:t>languages. She was </a:t>
            </a:r>
            <a:r>
              <a:rPr lang="en-US" sz="2800" dirty="0"/>
              <a:t>born </a:t>
            </a:r>
            <a:r>
              <a:rPr lang="en-US" sz="2800" dirty="0" smtClean="0"/>
              <a:t>in England. She was educated … and took singing lessons in Paris. She began </a:t>
            </a:r>
            <a:r>
              <a:rPr lang="en-US" sz="2800" dirty="0"/>
              <a:t>writing </a:t>
            </a:r>
            <a:r>
              <a:rPr lang="en-US" sz="2800" dirty="0" smtClean="0"/>
              <a:t>at the end of the First World War. Her books are the third best-selling books in the world.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4212"/>
              </p:ext>
            </p:extLst>
          </p:nvPr>
        </p:nvGraphicFramePr>
        <p:xfrm>
          <a:off x="1733550" y="2204864"/>
          <a:ext cx="5676265" cy="979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295"/>
                <a:gridCol w="709295"/>
                <a:gridCol w="709295"/>
                <a:gridCol w="709295"/>
                <a:gridCol w="709295"/>
                <a:gridCol w="709930"/>
                <a:gridCol w="709930"/>
                <a:gridCol w="709930"/>
              </a:tblGrid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33550" y="3373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011" y="3429000"/>
            <a:ext cx="6690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</a:rPr>
              <a:t>Agatha </a:t>
            </a:r>
            <a:endParaRPr lang="en-US" sz="9600" b="1" dirty="0" smtClean="0">
              <a:solidFill>
                <a:srgbClr val="C00000"/>
              </a:solidFill>
            </a:endParaRPr>
          </a:p>
          <a:p>
            <a:r>
              <a:rPr lang="en-US" sz="9600" b="1" dirty="0" smtClean="0">
                <a:solidFill>
                  <a:srgbClr val="C00000"/>
                </a:solidFill>
              </a:rPr>
              <a:t>     Christie 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459388"/>
            <a:ext cx="4062566" cy="3720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2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252</Words>
  <Application>Microsoft Office PowerPoint</Application>
  <PresentationFormat>Экран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Внеклассное мероприятие по английскому языку  «The field of Wonders»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22</cp:revision>
  <dcterms:created xsi:type="dcterms:W3CDTF">2013-08-25T12:51:36Z</dcterms:created>
  <dcterms:modified xsi:type="dcterms:W3CDTF">2016-11-28T21:20:09Z</dcterms:modified>
</cp:coreProperties>
</file>