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9" r:id="rId3"/>
    <p:sldId id="260" r:id="rId4"/>
    <p:sldId id="286" r:id="rId5"/>
    <p:sldId id="262" r:id="rId6"/>
    <p:sldId id="263" r:id="rId7"/>
    <p:sldId id="284" r:id="rId8"/>
    <p:sldId id="293" r:id="rId9"/>
    <p:sldId id="287" r:id="rId10"/>
    <p:sldId id="297" r:id="rId11"/>
    <p:sldId id="288" r:id="rId12"/>
    <p:sldId id="292" r:id="rId13"/>
    <p:sldId id="289" r:id="rId14"/>
    <p:sldId id="290" r:id="rId15"/>
    <p:sldId id="295" r:id="rId16"/>
    <p:sldId id="296" r:id="rId17"/>
    <p:sldId id="291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67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4B962-8B7A-4B94-900D-5B57AFD9E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24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77016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D7E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5D7E0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в младшей группе».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857884" y="2857496"/>
            <a:ext cx="307021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776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dirty="0" err="1" smtClean="0">
                <a:solidFill>
                  <a:srgbClr val="577600"/>
                </a:solidFill>
                <a:latin typeface="Times New Roman" pitchFamily="18" charset="0"/>
                <a:cs typeface="Times New Roman" pitchFamily="18" charset="0"/>
              </a:rPr>
              <a:t>Лашкова</a:t>
            </a:r>
            <a:r>
              <a:rPr lang="ru-RU" sz="2000" b="1" dirty="0" smtClean="0">
                <a:solidFill>
                  <a:srgbClr val="577600"/>
                </a:solidFill>
                <a:latin typeface="Times New Roman" pitchFamily="18" charset="0"/>
                <a:cs typeface="Times New Roman" pitchFamily="18" charset="0"/>
              </a:rPr>
              <a:t> Ольга    Александровна</a:t>
            </a:r>
          </a:p>
          <a:p>
            <a:pPr algn="ctr"/>
            <a:r>
              <a:rPr lang="ru-RU" sz="2000" b="1" dirty="0" smtClean="0">
                <a:solidFill>
                  <a:srgbClr val="577600"/>
                </a:solidFill>
                <a:latin typeface="Times New Roman" pitchFamily="18" charset="0"/>
                <a:cs typeface="Times New Roman" pitchFamily="18" charset="0"/>
              </a:rPr>
              <a:t>Воспитатель МКДОУ №5 «Родничок</a:t>
            </a:r>
            <a:r>
              <a:rPr lang="ru-RU" sz="2000" b="1" dirty="0" smtClean="0">
                <a:solidFill>
                  <a:srgbClr val="577600"/>
                </a:solidFill>
                <a:latin typeface="Times New Roman" pitchFamily="18" charset="0"/>
                <a:cs typeface="Times New Roman" pitchFamily="18" charset="0"/>
              </a:rPr>
              <a:t>» пгт. Песковка</a:t>
            </a:r>
            <a:endParaRPr lang="ru-RU" sz="2000" dirty="0">
              <a:solidFill>
                <a:srgbClr val="577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577600"/>
              </a:solidFill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3203575" y="5876925"/>
            <a:ext cx="2376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577600"/>
                </a:solidFill>
              </a:rPr>
              <a:t>2012 г.</a:t>
            </a:r>
            <a:endParaRPr lang="ru-RU" dirty="0">
              <a:solidFill>
                <a:srgbClr val="577600"/>
              </a:solidFill>
            </a:endParaRPr>
          </a:p>
        </p:txBody>
      </p:sp>
      <p:pic>
        <p:nvPicPr>
          <p:cNvPr id="2053" name="Picture 7" descr="DSCN0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5040312" cy="3663950"/>
          </a:xfrm>
          <a:prstGeom prst="rect">
            <a:avLst/>
          </a:prstGeom>
          <a:noFill/>
          <a:ln w="6350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Горошинки-непрошенки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откуда вы взялись?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Трамваем или поездом до Алеши добрались?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портить настроение никто вас не просил.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может мы не плакали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дождик моросил?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Ольга-1\2012-11-24_2244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28868"/>
            <a:ext cx="6000792" cy="41438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</a:rPr>
              <a:t>Инсценирование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р.н. сказки «Теремок»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D:\Оля презентация\DSC076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038600" cy="3028950"/>
          </a:xfrm>
          <a:prstGeom prst="rect">
            <a:avLst/>
          </a:prstGeom>
          <a:noFill/>
        </p:spPr>
      </p:pic>
      <p:pic>
        <p:nvPicPr>
          <p:cNvPr id="2052" name="Picture 4" descr="D:\Оля презентация\DSC0761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00372"/>
            <a:ext cx="4482577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Русская народная сказка «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Заюшкина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избушка»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3" name="Picture 3" descr="D:\Оля презентация\DSC0761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857496"/>
            <a:ext cx="3929090" cy="3268667"/>
          </a:xfrm>
          <a:prstGeom prst="rect">
            <a:avLst/>
          </a:prstGeom>
          <a:noFill/>
        </p:spPr>
      </p:pic>
      <p:pic>
        <p:nvPicPr>
          <p:cNvPr id="1026" name="Picture 2" descr="D:\Ольга\DSC07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4210080" cy="3663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Развлечение « В гостях у сказки»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71538" y="5214950"/>
            <a:ext cx="7610500" cy="1643050"/>
          </a:xfr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-Дом какой-то расписной прямо у дорожки</a:t>
            </a:r>
          </a:p>
          <a:p>
            <a:pPr algn="ctr">
              <a:lnSpc>
                <a:spcPts val="2400"/>
              </a:lnSpc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Загляну-ка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 в него</a:t>
            </a:r>
          </a:p>
          <a:p>
            <a:pPr algn="ctr">
              <a:lnSpc>
                <a:spcPts val="24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Отдохну с дорожки.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Оля презентация\2012-11-24_2245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472122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Праздник матрешек.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D:\Оля презентация\2012-11-24_2246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143668" cy="385765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14348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-Мы –матрешки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все мы крошки…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Музыкально-ритмические игры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57224" y="4670425"/>
            <a:ext cx="7681938" cy="19018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Ножку ставим на носок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 потом на пятку.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Будем русского плясать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потом вприсядку!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Ольга-1\2012-11-24_2247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00174"/>
            <a:ext cx="4038600" cy="26373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Театрализованные игры.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034" y="4857760"/>
            <a:ext cx="8210608" cy="168592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Мишка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мишка косолапый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Мишка по лесу идет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Меду мишка очень хочет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никак не  найдет.</a:t>
            </a:r>
          </a:p>
        </p:txBody>
      </p:sp>
      <p:pic>
        <p:nvPicPr>
          <p:cNvPr id="2050" name="Picture 2" descr="D:\Ольга-1\2012-11-24_2248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85860"/>
            <a:ext cx="5253046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804389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из важнейших задач дошкольной педагогики – это создание естественной среды для развития фантазии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воображения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творчества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развития коммуникативных навыков.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воплотить это на практике.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«Таланты создавать нельзя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можно и нужно создавать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среду для их проявления и роста»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Г.Г. Нейгауз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57158" y="5500702"/>
            <a:ext cx="8501122" cy="97312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67544" y="332656"/>
            <a:ext cx="8352928" cy="6192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                         Введение: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Большинство детей в младшем возрасте, поступающих в детский сад, не готовы к восприятию сказок. Требуется специальная работа по вовлечению детей в сказку, формированию интереса к ней, способности к осмыслению сюжета и включению в сказочное действие. Поэтому на первом этапе работы важным было сформировать у детей уверенность в себе и желание сотрудничать со взрослыми в новой для ребенка деятельности.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Поэтому большое внимание уделялось индивидуальному общению. Оно дифференцировалось в зависимости от психологических особенностей ребенка и его возможностей усвоения материала, т.к. даже дети одного возраста имеют различный уровень развития моторики.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332656"/>
            <a:ext cx="8280920" cy="6192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sz="5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Arial Black" pitchFamily="34" charset="0"/>
              </a:rPr>
              <a:t>Обоснование выбора темы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	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детей с различными видами театра необходимо начинать в 1 младшей группе. Встреча с театральной куклой, особенно в адаптационный период, помогает малышам расслабиться, снять напряжение, создает радостную атмосферу, воспитывает доброту. Разыгрывая перед детьми небольшие спектакли, изменяя голос и интонацию в соответствии с изображаемым героем, можно отметить, что малыши, играя с мелкими игрушками, могут разыгрывать хорошо знакомые им русские народные сказки («Курочка Ряба», «Колобок», «Репка» и др.). 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ранних лет каждый малыш стремится проявить творчество, и поэтому важно создать в детском коллективе атмосферу свободного выражения чувств и мыслей, важно поощрять желание ребенка быть непохожим на других, важно разбудить его фантазию и попытаться максимально реализовать его способности. Театрализованные игры помогают детям закрепить коммуникативные навыки, развить внимание, речь, память, творческое воображение. Очень важно с раннего возраста показывать детям примеры дружбы, правдивости, отзывчивости, находчивости, храбрости.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Привычку к выразительной публичной речи можно воспитать в человеке только путём привлечения его с малолетства к выступлениям перед аудиторией. Такие игры помогают преодолевать робость, неуверенность в себе застенчивость.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>
                <a:solidFill>
                  <a:srgbClr val="009900"/>
                </a:solidFill>
                <a:latin typeface="Arial Black" pitchFamily="34" charset="0"/>
              </a:rPr>
              <a:t>Задачи театрализованной деятельности в </a:t>
            </a:r>
            <a:br>
              <a:rPr lang="ru-RU" sz="2800" dirty="0" smtClean="0">
                <a:solidFill>
                  <a:srgbClr val="0099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9900"/>
                </a:solidFill>
                <a:latin typeface="Arial Black" pitchFamily="34" charset="0"/>
              </a:rPr>
              <a:t>младшей группе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 1. Развивать внимание у ребенка, слушать речь взрослого и понимать содержание и действовать в соответствии с ним;</a:t>
            </a:r>
          </a:p>
          <a:p>
            <a:pPr eaLnBrk="1" hangingPunct="1">
              <a:buFontTx/>
              <a:buNone/>
            </a:pP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 2. Воспитывать выдержку, развивать память;</a:t>
            </a:r>
          </a:p>
          <a:p>
            <a:pPr eaLnBrk="1" hangingPunct="1">
              <a:buFontTx/>
              <a:buNone/>
            </a:pP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 3. Развитие интонационной выразительной речи (эмоциональность);</a:t>
            </a:r>
          </a:p>
          <a:p>
            <a:pPr eaLnBrk="1" hangingPunct="1">
              <a:buFontTx/>
              <a:buNone/>
            </a:pP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 4. Развитие умственной и речевой активности; </a:t>
            </a:r>
          </a:p>
          <a:p>
            <a:pPr eaLnBrk="1" hangingPunct="1">
              <a:buFontTx/>
              <a:buNone/>
            </a:pP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 5. Развивать умение с помощью взрослого инсценировать и драматизировать небольшие отрывки из народных сказок. </a:t>
            </a:r>
          </a:p>
          <a:p>
            <a:pPr eaLnBrk="1" hangingPunct="1">
              <a:buFontTx/>
              <a:buNone/>
            </a:pP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332656"/>
          <a:ext cx="8319298" cy="6522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19298"/>
              </a:tblGrid>
              <a:tr h="619268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Мнемотехника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улучшения памяти у детей могут быть использованы приемы мнемотехники. Мнемотехника - это система методов и приемов, обеспечивающих эффективное запоминание, сохранение и воспроизведение информации.</a:t>
                      </a:r>
                      <a:b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обучения с ее использованием - развитие памяти (разные виды: слуховая, зрительная, двигательная, тактильная), мышления, внимания, воображения.</a:t>
                      </a:r>
                      <a:b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Основа обучения - развитие творческого познания.</a:t>
                      </a:r>
                      <a:b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знакомятся с окружающим не только непосредственно что-то воспринимая, но и опосредованно, с помощью прочитанных книг, рассказанных сказок. Сказка - неизменный спутник детства - играет особую роль в жизни ребенка. Воображаемая ситуация роднит сказку с игрой-главным видом деятельности дошкольника. Малыш сопереживает героям, разделяет их чувства, живет вместе с ними в мире сказки. Ему легче установить ассоциативные связи с любимыми и понятными сказочными персонажами.</a:t>
                      </a:r>
                      <a:r>
                        <a:rPr lang="ru-RU" sz="20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20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20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332656"/>
          <a:ext cx="8352928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604867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400" b="1" kern="1200" dirty="0" err="1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Мнемодорожки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Мнемодорожка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несет обучающую информацию в небольшом количестве, что очень важно на первых порах обучения ребенка. Работать с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мнемодорожкой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можно, используя приемы наложения и приложения (часто используемые в работе с детьми младшего дошкольного возраста), исключая на первых порах метод частичной или полной графической зарисовки. Для детей младшего возраста необходимо давать цветные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мнемотаблицы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так как у детей лучше в памяти остаются отдельные образы: лиса – рыжая плутовка, цыплята – желтого, у петушка – хохолок красного цвета, мышка – серая, елочка – зеленая, солнышко – желтое и красное (теплое) и другие образы.</a:t>
                      </a:r>
                      <a:b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Опорным в таблице является изображение главных героев сказки, через которых идет осознание происходящего в ней, понимание самой сказки, содержания, которое «завязано» вокруг ее главных героев.</a:t>
                      </a:r>
                      <a:b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Размер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мнемотаблиц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может быть различным – в зависимости от возраста детей, от уровня их развития.</a:t>
                      </a:r>
                      <a:b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Так после освоения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мнемодорожек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младшей группе можно перейти на небольшие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мнемотаблицы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4 клетки (2х2). </a:t>
                      </a:r>
                      <a:b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28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мнемодорожки</a:t>
            </a:r>
            <a:endParaRPr lang="ru-RU" sz="28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8" descr="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924175"/>
            <a:ext cx="4038600" cy="1012825"/>
          </a:xfrm>
          <a:noFill/>
          <a:ln>
            <a:solidFill>
              <a:schemeClr val="tx1"/>
            </a:solidFill>
          </a:ln>
        </p:spPr>
      </p:pic>
      <p:pic>
        <p:nvPicPr>
          <p:cNvPr id="8196" name="Picture 9" descr="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4581525"/>
            <a:ext cx="4038600" cy="1333500"/>
          </a:xfrm>
          <a:noFill/>
          <a:ln>
            <a:solidFill>
              <a:schemeClr val="tx1"/>
            </a:solidFill>
          </a:ln>
        </p:spPr>
      </p:pic>
      <p:pic>
        <p:nvPicPr>
          <p:cNvPr id="8197" name="Picture 10" descr="0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1484313"/>
            <a:ext cx="4038600" cy="974725"/>
          </a:xfrm>
          <a:noFill/>
          <a:ln>
            <a:solidFill>
              <a:schemeClr val="tx1"/>
            </a:solidFill>
          </a:ln>
        </p:spPr>
      </p:pic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4929190" y="1643050"/>
            <a:ext cx="37449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Аленушка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взяла корзинку и пошла в лес собирать грибы.</a:t>
            </a: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5003800" y="2924175"/>
            <a:ext cx="30241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 идет дождь, в лесу после дождя появляются грибы, а мы от дождя прячемся под дождем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4859338" y="4868863"/>
            <a:ext cx="4284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4859338" y="4724400"/>
            <a:ext cx="3457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Стало светить яркое теплое солнце, стали таять сосульки (они заплакали), растаяла избушка лисы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ru-RU" sz="2700" b="1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 Black" pitchFamily="34" charset="0"/>
              </a:rPr>
              <a:t>Классификация театрализованных игр</a:t>
            </a:r>
            <a:r>
              <a:rPr lang="ru-RU" sz="2700" b="1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в кукольный театр: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настольный, стендовый, театр на руке, напольные куклы и др.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Игры-драматизации: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песен, небольших сказок, небольших литературных текстов, творчество детей.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Игры-спектакли: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драматический, музыкально-драматический, детская опера, мюзикл, пантомима и др.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Театрализованые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действия: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праздники 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развлечения.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Обыгрывание </a:t>
            </a:r>
            <a:r>
              <a:rPr lang="ru-RU" sz="2400" dirty="0" err="1" smtClean="0">
                <a:solidFill>
                  <a:srgbClr val="C00000"/>
                </a:solidFill>
                <a:latin typeface="Arial Black" pitchFamily="34" charset="0"/>
              </a:rPr>
              <a:t>потешек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14348" y="5214950"/>
            <a:ext cx="8215370" cy="147319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Забияки-забияшки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лугу бодаются.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Ножки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рожки и кудряшки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Кубарем катаются!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Оля презентация\2012-11-24_2243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5500726" cy="3701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306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Задачи театрализованной деятельности в  младшей группе</vt:lpstr>
      <vt:lpstr>Презентация PowerPoint</vt:lpstr>
      <vt:lpstr>Презентация PowerPoint</vt:lpstr>
      <vt:lpstr>Примеры мнемодорожки</vt:lpstr>
      <vt:lpstr> Классификация театрализованных игр  Игры в кукольный театр:  настольный, стендовый, театр на руке, напольные куклы и др.  Игры-драматизации:  инсценирование потешек, песен, небольших сказок, небольших литературных текстов, творчество детей.  Игры-спектакли:  драматический, музыкально-драматический, детская опера, мюзикл, пантомима и др.  Театрализованые действия:  праздники и развлечения. </vt:lpstr>
      <vt:lpstr>Обыгрывание потешек</vt:lpstr>
      <vt:lpstr>-Горошинки-непрошенки, откуда вы взялись? Трамваем или поездом до Алеши добрались? Нет, портить настроение никто вас не просил. А может мы не плакали, а дождик моросил?</vt:lpstr>
      <vt:lpstr>Инсценирование р.н. сказки «Теремок»</vt:lpstr>
      <vt:lpstr>Русская народная сказка «Заюшкина избушка»</vt:lpstr>
      <vt:lpstr>Развлечение « В гостях у сказки»</vt:lpstr>
      <vt:lpstr>Праздник матрешек.</vt:lpstr>
      <vt:lpstr>Музыкально-ритмические игры</vt:lpstr>
      <vt:lpstr>Театрализованные игры.</vt:lpstr>
      <vt:lpstr>Презентация PowerPoint</vt:lpstr>
      <vt:lpstr>«Таланты создавать нельзя, но можно и нужно создавать среду для их проявления и роста»  Г.Г. Нейгауз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ЦРР ДС №28 «Светлячок» г.Туапсе</dc:title>
  <dc:creator>Метод</dc:creator>
  <cp:lastModifiedBy>Пользователь</cp:lastModifiedBy>
  <cp:revision>63</cp:revision>
  <dcterms:created xsi:type="dcterms:W3CDTF">2012-10-17T04:32:07Z</dcterms:created>
  <dcterms:modified xsi:type="dcterms:W3CDTF">2016-11-30T11:17:09Z</dcterms:modified>
</cp:coreProperties>
</file>