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7E3A-AD60-47CF-81A4-12DDB864161E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A03-9FB0-4ECF-ACA0-FC6734BE34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7E3A-AD60-47CF-81A4-12DDB864161E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A03-9FB0-4ECF-ACA0-FC6734BE3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7E3A-AD60-47CF-81A4-12DDB864161E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A03-9FB0-4ECF-ACA0-FC6734BE3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7E3A-AD60-47CF-81A4-12DDB864161E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A03-9FB0-4ECF-ACA0-FC6734BE3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7E3A-AD60-47CF-81A4-12DDB864161E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CAC4A03-9FB0-4ECF-ACA0-FC6734BE34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7E3A-AD60-47CF-81A4-12DDB864161E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A03-9FB0-4ECF-ACA0-FC6734BE3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7E3A-AD60-47CF-81A4-12DDB864161E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A03-9FB0-4ECF-ACA0-FC6734BE3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7E3A-AD60-47CF-81A4-12DDB864161E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A03-9FB0-4ECF-ACA0-FC6734BE3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7E3A-AD60-47CF-81A4-12DDB864161E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A03-9FB0-4ECF-ACA0-FC6734BE3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7E3A-AD60-47CF-81A4-12DDB864161E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A03-9FB0-4ECF-ACA0-FC6734BE3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7E3A-AD60-47CF-81A4-12DDB864161E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4A03-9FB0-4ECF-ACA0-FC6734BE34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997E3A-AD60-47CF-81A4-12DDB864161E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AC4A03-9FB0-4ECF-ACA0-FC6734BE34F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/>
          <a:lstStyle/>
          <a:p>
            <a:r>
              <a:rPr lang="ru-RU" b="1" i="1" dirty="0" err="1" smtClean="0"/>
              <a:t>Коррегирующие</a:t>
            </a:r>
            <a:r>
              <a:rPr lang="ru-RU" b="1" i="1" dirty="0" smtClean="0"/>
              <a:t> коврики своими руками</a:t>
            </a:r>
            <a:endParaRPr lang="ru-RU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200928" cy="1357322"/>
          </a:xfrm>
        </p:spPr>
        <p:txBody>
          <a:bodyPr/>
          <a:lstStyle/>
          <a:p>
            <a:pPr algn="r"/>
            <a:r>
              <a:rPr lang="ru-RU" dirty="0" smtClean="0"/>
              <a:t>Воспитатель: </a:t>
            </a:r>
            <a:r>
              <a:rPr lang="ru-RU" dirty="0" err="1" smtClean="0"/>
              <a:t>Василюк</a:t>
            </a:r>
            <a:r>
              <a:rPr lang="ru-RU" dirty="0" smtClean="0"/>
              <a:t> Ю. Л.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pTop\Desktop\IMG_20161128_18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411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pTop\Desktop\IMG_20161202_184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457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pTop\Desktop\IMG_20161202_184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pTop\Desktop\IMG_20161202_184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pTop\Desktop\IMG_20161202_184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Коррегирующие коврики своими руками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Коррегирующие коврики своими руками</dc:title>
  <dc:creator>TipTop</dc:creator>
  <cp:lastModifiedBy>TipTop</cp:lastModifiedBy>
  <cp:revision>1</cp:revision>
  <dcterms:created xsi:type="dcterms:W3CDTF">2016-12-04T15:54:30Z</dcterms:created>
  <dcterms:modified xsi:type="dcterms:W3CDTF">2016-12-04T15:59:58Z</dcterms:modified>
</cp:coreProperties>
</file>