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CEFC-972A-4CDD-A2DB-B1D35E0D1F4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A850114-9A86-42CA-AA04-F27F4790F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CEFC-972A-4CDD-A2DB-B1D35E0D1F4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114-9A86-42CA-AA04-F27F4790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CEFC-972A-4CDD-A2DB-B1D35E0D1F4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114-9A86-42CA-AA04-F27F4790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CEFC-972A-4CDD-A2DB-B1D35E0D1F4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114-9A86-42CA-AA04-F27F4790F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CEFC-972A-4CDD-A2DB-B1D35E0D1F4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850114-9A86-42CA-AA04-F27F4790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CEFC-972A-4CDD-A2DB-B1D35E0D1F4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114-9A86-42CA-AA04-F27F4790F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CEFC-972A-4CDD-A2DB-B1D35E0D1F4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114-9A86-42CA-AA04-F27F4790F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CEFC-972A-4CDD-A2DB-B1D35E0D1F4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114-9A86-42CA-AA04-F27F4790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CEFC-972A-4CDD-A2DB-B1D35E0D1F4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114-9A86-42CA-AA04-F27F4790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CEFC-972A-4CDD-A2DB-B1D35E0D1F4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0114-9A86-42CA-AA04-F27F4790F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CEFC-972A-4CDD-A2DB-B1D35E0D1F4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850114-9A86-42CA-AA04-F27F4790FB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BFCEFC-972A-4CDD-A2DB-B1D35E0D1F4A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A850114-9A86-42CA-AA04-F27F4790FB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429132"/>
            <a:ext cx="6400800" cy="1600200"/>
          </a:xfrm>
        </p:spPr>
        <p:txBody>
          <a:bodyPr/>
          <a:lstStyle/>
          <a:p>
            <a:pPr algn="r"/>
            <a:r>
              <a:rPr lang="ru-RU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8229600" cy="164307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Работы для кружка </a:t>
            </a:r>
            <a:r>
              <a:rPr lang="ru-RU" sz="3200" b="1" dirty="0" smtClean="0"/>
              <a:t>«Чудеса своими руками» в </a:t>
            </a:r>
            <a:r>
              <a:rPr lang="ru-RU" sz="3200" b="1" dirty="0" smtClean="0"/>
              <a:t>технике </a:t>
            </a:r>
            <a:r>
              <a:rPr lang="ru-RU" sz="3200" b="1" dirty="0" err="1" smtClean="0"/>
              <a:t>пластилинографии</a:t>
            </a:r>
            <a:r>
              <a:rPr lang="ru-RU" sz="3200" b="1" dirty="0" smtClean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b="1" dirty="0" smtClean="0"/>
              <a:t>на плёнке для ламинирования).</a:t>
            </a:r>
            <a:endParaRPr lang="ru-RU" sz="3200" b="1" dirty="0"/>
          </a:p>
        </p:txBody>
      </p:sp>
      <p:pic>
        <p:nvPicPr>
          <p:cNvPr id="4" name="Рисунок 3" descr="DSCF5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212976"/>
            <a:ext cx="4850950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smtClean="0"/>
              <a:t>Как основу для работ удобно брать плёнку для ламинирования плотностью не менее 100 мкм.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14678" y="1357298"/>
            <a:ext cx="5614998" cy="5500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/>
              <a:t> </a:t>
            </a:r>
          </a:p>
        </p:txBody>
      </p:sp>
      <p:pic>
        <p:nvPicPr>
          <p:cNvPr id="7" name="Рисунок 6" descr="DSCF5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4295786" cy="2869200"/>
          </a:xfrm>
          <a:prstGeom prst="rect">
            <a:avLst/>
          </a:prstGeom>
        </p:spPr>
      </p:pic>
      <p:pic>
        <p:nvPicPr>
          <p:cNvPr id="8" name="Рисунок 7" descr="DSCF5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996952"/>
            <a:ext cx="3192021" cy="32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6926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1. 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Контур работы можно создать при помощи маркера для белой доски, что позволяет делать исправления в работе,  легко наносится, стирается. </a:t>
            </a:r>
            <a:br>
              <a:rPr lang="ru-RU" sz="2400" b="1" dirty="0" smtClean="0">
                <a:ea typeface="Calibri"/>
                <a:cs typeface="Times New Roman"/>
              </a:rPr>
            </a:br>
            <a:endParaRPr lang="ru-RU" sz="2400" b="1" dirty="0"/>
          </a:p>
        </p:txBody>
      </p:sp>
      <p:pic>
        <p:nvPicPr>
          <p:cNvPr id="8" name="Рисунок 7" descr="DSCF7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4295786" cy="2869200"/>
          </a:xfrm>
          <a:prstGeom prst="rect">
            <a:avLst/>
          </a:prstGeom>
        </p:spPr>
      </p:pic>
      <p:pic>
        <p:nvPicPr>
          <p:cNvPr id="9" name="Рисунок 8" descr="DSCF7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89040"/>
            <a:ext cx="3756791" cy="250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000132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499992" y="1268760"/>
            <a:ext cx="4644008" cy="5112568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Элементы нанесённые маркером можно дополнить элементами аппликации из цветной бумаги. </a:t>
            </a:r>
            <a:endParaRPr lang="ru-RU" b="1" dirty="0"/>
          </a:p>
        </p:txBody>
      </p:sp>
      <p:pic>
        <p:nvPicPr>
          <p:cNvPr id="5" name="Рисунок 4" descr="DSCF7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340081" cy="649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7467600" cy="868346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772400" cy="4572000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ru-RU" b="1" dirty="0" smtClean="0"/>
              <a:t>Контур можно нанести на бумагу и откопировать по количеству детей. Края картинки удобно закреплять с помощью  узкого скотча к обратной стороне </a:t>
            </a:r>
            <a:r>
              <a:rPr lang="ru-RU" b="1" dirty="0" err="1" smtClean="0"/>
              <a:t>ламината</a:t>
            </a:r>
            <a:r>
              <a:rPr lang="ru-RU" b="1" dirty="0" smtClean="0"/>
              <a:t>.  </a:t>
            </a:r>
          </a:p>
          <a:p>
            <a:pPr marL="457200" indent="-457200" algn="ctr">
              <a:buNone/>
            </a:pPr>
            <a:endParaRPr lang="ru-RU" dirty="0"/>
          </a:p>
        </p:txBody>
      </p:sp>
      <p:pic>
        <p:nvPicPr>
          <p:cNvPr id="4" name="Рисунок 3" descr="DSCF7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2644925" cy="3960000"/>
          </a:xfrm>
          <a:prstGeom prst="rect">
            <a:avLst/>
          </a:prstGeom>
        </p:spPr>
      </p:pic>
      <p:pic>
        <p:nvPicPr>
          <p:cNvPr id="5" name="Рисунок 4" descr="DSCF7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852936"/>
            <a:ext cx="4834780" cy="3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7758138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Преимущества работы на </a:t>
            </a:r>
            <a:r>
              <a:rPr lang="ru-RU" sz="2000" b="1" dirty="0" err="1" smtClean="0"/>
              <a:t>ламинате</a:t>
            </a:r>
            <a:r>
              <a:rPr lang="ru-RU" sz="2000" b="1" dirty="0" smtClean="0"/>
              <a:t>:</a:t>
            </a:r>
          </a:p>
          <a:p>
            <a:r>
              <a:rPr lang="ru-RU" sz="2000" b="1" dirty="0" smtClean="0"/>
              <a:t>работая даже с жирным пластилином на картинке не остаётся жирных разводов</a:t>
            </a:r>
          </a:p>
          <a:p>
            <a:r>
              <a:rPr lang="ru-RU" sz="2000" b="1" dirty="0" err="1" smtClean="0"/>
              <a:t>ламинат</a:t>
            </a:r>
            <a:r>
              <a:rPr lang="ru-RU" sz="2000" b="1" dirty="0" smtClean="0"/>
              <a:t> легко очищается от пластилина, используется многократно</a:t>
            </a:r>
          </a:p>
          <a:p>
            <a:r>
              <a:rPr lang="ru-RU" sz="2000" b="1" dirty="0" smtClean="0"/>
              <a:t>работа может быть простой или сложной и выполняться в несколько этапов (занятий)</a:t>
            </a:r>
          </a:p>
          <a:p>
            <a:r>
              <a:rPr lang="ru-RU" sz="2000" b="1" dirty="0" smtClean="0"/>
              <a:t>используя разные приёмы ( </a:t>
            </a:r>
            <a:r>
              <a:rPr lang="ru-RU" sz="2000" b="1" dirty="0" err="1" smtClean="0"/>
              <a:t>отщипывания</a:t>
            </a:r>
            <a:r>
              <a:rPr lang="ru-RU" sz="2000" b="1" dirty="0" smtClean="0"/>
              <a:t>, надавливания, размазывания, раскатывания и скатывания) можно совершенствовать навыки постепенно, не давая жестких установок детям,  качество работ не пострадает</a:t>
            </a:r>
          </a:p>
          <a:p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Использование </a:t>
            </a:r>
            <a:r>
              <a:rPr lang="ru-RU" sz="2000" dirty="0" err="1" smtClean="0"/>
              <a:t>ламината</a:t>
            </a:r>
            <a:r>
              <a:rPr lang="ru-RU" sz="2000" dirty="0" smtClean="0"/>
              <a:t> в работе даёт большой диапазон для творчества  и реализации идей </a:t>
            </a:r>
          </a:p>
          <a:p>
            <a:endParaRPr lang="ru-RU" sz="2000" b="1" dirty="0" smtClean="0"/>
          </a:p>
          <a:p>
            <a:pPr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786058"/>
            <a:ext cx="7261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FFFFFF"/>
      </a:dk1>
      <a:lt1>
        <a:sysClr val="window" lastClr="000000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161</TotalTime>
  <Words>174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Работы для кружка «Чудеса своими руками» в технике пластилинографии  (на плёнке для ламинирования).</vt:lpstr>
      <vt:lpstr>Как основу для работ удобно брать плёнку для ламинирования плотностью не менее 100 мкм.</vt:lpstr>
      <vt:lpstr>Контур работы можно создать при помощи маркера для белой доски, что позволяет делать исправления в работе,  легко наносится, стирается. 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дои</cp:lastModifiedBy>
  <cp:revision>77</cp:revision>
  <dcterms:created xsi:type="dcterms:W3CDTF">2011-10-06T13:35:57Z</dcterms:created>
  <dcterms:modified xsi:type="dcterms:W3CDTF">2016-12-05T03:00:16Z</dcterms:modified>
</cp:coreProperties>
</file>