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10"/>
  </p:notesMasterIdLst>
  <p:sldIdLst>
    <p:sldId id="302" r:id="rId2"/>
    <p:sldId id="297" r:id="rId3"/>
    <p:sldId id="267" r:id="rId4"/>
    <p:sldId id="303" r:id="rId5"/>
    <p:sldId id="304" r:id="rId6"/>
    <p:sldId id="289" r:id="rId7"/>
    <p:sldId id="286" r:id="rId8"/>
    <p:sldId id="29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7" autoAdjust="0"/>
    <p:restoredTop sz="94821" autoAdjust="0"/>
  </p:normalViewPr>
  <p:slideViewPr>
    <p:cSldViewPr>
      <p:cViewPr>
        <p:scale>
          <a:sx n="66" d="100"/>
          <a:sy n="66" d="100"/>
        </p:scale>
        <p:origin x="1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41F97-22F4-46EE-8CE3-67AEE049A26C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7E2CD2-7EA4-4291-B4F0-7755A4E0B8DA}" type="pres">
      <dgm:prSet presAssocID="{B9E41F97-22F4-46EE-8CE3-67AEE049A2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D67D037-73FC-45F2-A18D-CA6187974178}" type="presOf" srcId="{B9E41F97-22F4-46EE-8CE3-67AEE049A26C}" destId="{687E2CD2-7EA4-4291-B4F0-7755A4E0B8DA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1DDF6-C707-43EF-B3E4-2BFF88190C28}" type="doc">
      <dgm:prSet loTypeId="urn:microsoft.com/office/officeart/2005/8/layout/rings+Icon" loCatId="relationship" qsTypeId="urn:microsoft.com/office/officeart/2005/8/quickstyle/3d3" qsCatId="3D" csTypeId="urn:microsoft.com/office/officeart/2005/8/colors/accent1_2" csCatId="accent1" phldr="1"/>
      <dgm:spPr/>
    </dgm:pt>
    <dgm:pt modelId="{9675EEB1-A537-419F-9F10-D4D70E7DF09F}">
      <dgm:prSet phldrT="[Текст]" custT="1"/>
      <dgm:spPr/>
      <dgm:t>
        <a:bodyPr/>
        <a:lstStyle/>
        <a:p>
          <a:r>
            <a:rPr lang="ru-RU" sz="2400" b="1" dirty="0" smtClean="0"/>
            <a:t>Части пластмассовых игрушек, вышедших из строя можно нашивать на заготовку туловища.</a:t>
          </a:r>
          <a:endParaRPr lang="ru-RU" sz="2400" b="1" i="1" dirty="0">
            <a:effectLst/>
          </a:endParaRPr>
        </a:p>
      </dgm:t>
    </dgm:pt>
    <dgm:pt modelId="{2AE9D538-2DB8-4E86-9F1F-6EC4FF0912D7}" type="parTrans" cxnId="{C2E8DB58-7A80-4419-8A11-D88DBEC40775}">
      <dgm:prSet/>
      <dgm:spPr/>
      <dgm:t>
        <a:bodyPr/>
        <a:lstStyle/>
        <a:p>
          <a:endParaRPr lang="ru-RU" sz="2000" b="1" i="1">
            <a:effectLst/>
          </a:endParaRPr>
        </a:p>
      </dgm:t>
    </dgm:pt>
    <dgm:pt modelId="{84DB3F25-93DC-4C20-A779-BCB6AA6CEAA2}" type="sibTrans" cxnId="{C2E8DB58-7A80-4419-8A11-D88DBEC40775}">
      <dgm:prSet/>
      <dgm:spPr/>
      <dgm:t>
        <a:bodyPr/>
        <a:lstStyle/>
        <a:p>
          <a:endParaRPr lang="ru-RU" sz="2000" b="1" i="1">
            <a:effectLst/>
          </a:endParaRPr>
        </a:p>
      </dgm:t>
    </dgm:pt>
    <dgm:pt modelId="{4ABB22B1-A436-4E6A-9F1F-42246F7E7972}" type="pres">
      <dgm:prSet presAssocID="{2FB1DDF6-C707-43EF-B3E4-2BFF88190C28}" presName="Name0" presStyleCnt="0">
        <dgm:presLayoutVars>
          <dgm:chMax val="7"/>
          <dgm:dir/>
          <dgm:resizeHandles val="exact"/>
        </dgm:presLayoutVars>
      </dgm:prSet>
      <dgm:spPr/>
    </dgm:pt>
    <dgm:pt modelId="{F7A0228C-64E7-40BD-B09D-2EE66CAC8992}" type="pres">
      <dgm:prSet presAssocID="{2FB1DDF6-C707-43EF-B3E4-2BFF88190C28}" presName="ellipse1" presStyleLbl="vennNode1" presStyleIdx="0" presStyleCnt="1" custScaleX="82050" custLinFactNeighborX="10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4FA48-5ABB-4A25-B36E-A9833927DB73}" type="presOf" srcId="{9675EEB1-A537-419F-9F10-D4D70E7DF09F}" destId="{F7A0228C-64E7-40BD-B09D-2EE66CAC8992}" srcOrd="0" destOrd="0" presId="urn:microsoft.com/office/officeart/2005/8/layout/rings+Icon"/>
    <dgm:cxn modelId="{C2E8DB58-7A80-4419-8A11-D88DBEC40775}" srcId="{2FB1DDF6-C707-43EF-B3E4-2BFF88190C28}" destId="{9675EEB1-A537-419F-9F10-D4D70E7DF09F}" srcOrd="0" destOrd="0" parTransId="{2AE9D538-2DB8-4E86-9F1F-6EC4FF0912D7}" sibTransId="{84DB3F25-93DC-4C20-A779-BCB6AA6CEAA2}"/>
    <dgm:cxn modelId="{D0D73470-108B-4D0C-8A32-A9EBFE6451AE}" type="presOf" srcId="{2FB1DDF6-C707-43EF-B3E4-2BFF88190C28}" destId="{4ABB22B1-A436-4E6A-9F1F-42246F7E7972}" srcOrd="0" destOrd="0" presId="urn:microsoft.com/office/officeart/2005/8/layout/rings+Icon"/>
    <dgm:cxn modelId="{92B653C5-8671-4F9D-BD5A-88FD66EAF1B5}" type="presParOf" srcId="{4ABB22B1-A436-4E6A-9F1F-42246F7E7972}" destId="{F7A0228C-64E7-40BD-B09D-2EE66CAC8992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74826-E7F9-46D8-8687-FE1E712A516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683B2-599A-4F8F-ACF7-2CB805E14811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Чтобы закрепить пластмассовые части,  надо нагреть шило, проделать дырочки  и пришить  нитками к заготовке туловища. </a:t>
          </a:r>
          <a:endParaRPr lang="ru-RU" sz="2400" b="1" dirty="0"/>
        </a:p>
      </dgm:t>
    </dgm:pt>
    <dgm:pt modelId="{BD77BE37-E379-4E85-82D1-3A79B9B881D0}" type="parTrans" cxnId="{19CEAEF7-9C22-47AC-82F7-A6BB3F860AC7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B47D0B5D-D291-463C-87AF-E38487103916}" type="sibTrans" cxnId="{19CEAEF7-9C22-47AC-82F7-A6BB3F860AC7}">
      <dgm:prSet/>
      <dgm:spPr/>
      <dgm:t>
        <a:bodyPr/>
        <a:lstStyle/>
        <a:p>
          <a:endParaRPr lang="ru-RU" sz="6600" b="1">
            <a:solidFill>
              <a:schemeClr val="tx1"/>
            </a:solidFill>
          </a:endParaRPr>
        </a:p>
      </dgm:t>
    </dgm:pt>
    <dgm:pt modelId="{1DE53495-1DD7-473C-8FA1-CB66E9868B07}" type="pres">
      <dgm:prSet presAssocID="{9DB74826-E7F9-46D8-8687-FE1E712A51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D7E8EE-338E-4CF8-BC62-8772F0F8DE1C}" type="pres">
      <dgm:prSet presAssocID="{96B683B2-599A-4F8F-ACF7-2CB805E14811}" presName="parentLin" presStyleCnt="0"/>
      <dgm:spPr/>
    </dgm:pt>
    <dgm:pt modelId="{473BC2AB-A992-47FB-809F-72B30A0A255D}" type="pres">
      <dgm:prSet presAssocID="{96B683B2-599A-4F8F-ACF7-2CB805E1481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EF042A5-24E9-4FE1-944E-529922649294}" type="pres">
      <dgm:prSet presAssocID="{96B683B2-599A-4F8F-ACF7-2CB805E14811}" presName="parentText" presStyleLbl="node1" presStyleIdx="0" presStyleCnt="1" custScaleX="133842" custLinFactNeighborX="-29204" custLinFactNeighborY="-80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F9B9F-EA1E-4478-88C5-9E115CA03990}" type="pres">
      <dgm:prSet presAssocID="{96B683B2-599A-4F8F-ACF7-2CB805E14811}" presName="negativeSpace" presStyleCnt="0"/>
      <dgm:spPr/>
    </dgm:pt>
    <dgm:pt modelId="{1D05437A-718C-408B-8C15-674CA7541C31}" type="pres">
      <dgm:prSet presAssocID="{96B683B2-599A-4F8F-ACF7-2CB805E1481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8AA3B71-A4ED-4C4A-9E60-A1037D3B08C5}" type="presOf" srcId="{9DB74826-E7F9-46D8-8687-FE1E712A516D}" destId="{1DE53495-1DD7-473C-8FA1-CB66E9868B07}" srcOrd="0" destOrd="0" presId="urn:microsoft.com/office/officeart/2005/8/layout/list1"/>
    <dgm:cxn modelId="{2A265E26-A83C-49F1-8271-F592792D2ACA}" type="presOf" srcId="{96B683B2-599A-4F8F-ACF7-2CB805E14811}" destId="{473BC2AB-A992-47FB-809F-72B30A0A255D}" srcOrd="0" destOrd="0" presId="urn:microsoft.com/office/officeart/2005/8/layout/list1"/>
    <dgm:cxn modelId="{19CEAEF7-9C22-47AC-82F7-A6BB3F860AC7}" srcId="{9DB74826-E7F9-46D8-8687-FE1E712A516D}" destId="{96B683B2-599A-4F8F-ACF7-2CB805E14811}" srcOrd="0" destOrd="0" parTransId="{BD77BE37-E379-4E85-82D1-3A79B9B881D0}" sibTransId="{B47D0B5D-D291-463C-87AF-E38487103916}"/>
    <dgm:cxn modelId="{EF90F71F-34CB-49CD-A687-78983AA0642E}" type="presOf" srcId="{96B683B2-599A-4F8F-ACF7-2CB805E14811}" destId="{7EF042A5-24E9-4FE1-944E-529922649294}" srcOrd="1" destOrd="0" presId="urn:microsoft.com/office/officeart/2005/8/layout/list1"/>
    <dgm:cxn modelId="{A1A9FF3C-D1DC-44C7-868D-246F471D1CD3}" type="presParOf" srcId="{1DE53495-1DD7-473C-8FA1-CB66E9868B07}" destId="{15D7E8EE-338E-4CF8-BC62-8772F0F8DE1C}" srcOrd="0" destOrd="0" presId="urn:microsoft.com/office/officeart/2005/8/layout/list1"/>
    <dgm:cxn modelId="{AF8D8FC5-D117-46DA-95AF-437089DEA24C}" type="presParOf" srcId="{15D7E8EE-338E-4CF8-BC62-8772F0F8DE1C}" destId="{473BC2AB-A992-47FB-809F-72B30A0A255D}" srcOrd="0" destOrd="0" presId="urn:microsoft.com/office/officeart/2005/8/layout/list1"/>
    <dgm:cxn modelId="{DDB84366-6861-44E0-8CF7-8AE7D89C2EEF}" type="presParOf" srcId="{15D7E8EE-338E-4CF8-BC62-8772F0F8DE1C}" destId="{7EF042A5-24E9-4FE1-944E-529922649294}" srcOrd="1" destOrd="0" presId="urn:microsoft.com/office/officeart/2005/8/layout/list1"/>
    <dgm:cxn modelId="{B6DF6F08-A110-4C1F-94EB-A4984505C17A}" type="presParOf" srcId="{1DE53495-1DD7-473C-8FA1-CB66E9868B07}" destId="{474F9B9F-EA1E-4478-88C5-9E115CA03990}" srcOrd="1" destOrd="0" presId="urn:microsoft.com/office/officeart/2005/8/layout/list1"/>
    <dgm:cxn modelId="{1E8552B2-922F-490C-B886-8AC1A89CFA76}" type="presParOf" srcId="{1DE53495-1DD7-473C-8FA1-CB66E9868B07}" destId="{1D05437A-718C-408B-8C15-674CA7541C3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A0228C-64E7-40BD-B09D-2EE66CAC8992}">
      <dsp:nvSpPr>
        <dsp:cNvPr id="0" name=""/>
        <dsp:cNvSpPr/>
      </dsp:nvSpPr>
      <dsp:spPr>
        <a:xfrm>
          <a:off x="2160252" y="0"/>
          <a:ext cx="4608439" cy="56166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Части пластмассовых игрушек, вышедших из строя можно нашивать на заготовку туловища.</a:t>
          </a:r>
          <a:endParaRPr lang="ru-RU" sz="2400" b="1" i="1" kern="1200" dirty="0">
            <a:effectLst/>
          </a:endParaRPr>
        </a:p>
      </dsp:txBody>
      <dsp:txXfrm>
        <a:off x="2160252" y="0"/>
        <a:ext cx="4608439" cy="5616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05437A-718C-408B-8C15-674CA7541C31}">
      <dsp:nvSpPr>
        <dsp:cNvPr id="0" name=""/>
        <dsp:cNvSpPr/>
      </dsp:nvSpPr>
      <dsp:spPr>
        <a:xfrm>
          <a:off x="0" y="2505016"/>
          <a:ext cx="813690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042A5-24E9-4FE1-944E-529922649294}">
      <dsp:nvSpPr>
        <dsp:cNvPr id="0" name=""/>
        <dsp:cNvSpPr/>
      </dsp:nvSpPr>
      <dsp:spPr>
        <a:xfrm>
          <a:off x="288030" y="3"/>
          <a:ext cx="7623416" cy="191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Чтобы закрепить пластмассовые части,  надо нагреть шило, проделать дырочки  и пришить  нитками к заготовке туловища. </a:t>
          </a:r>
          <a:endParaRPr lang="ru-RU" sz="2400" b="1" kern="1200" dirty="0"/>
        </a:p>
      </dsp:txBody>
      <dsp:txXfrm>
        <a:off x="288030" y="3"/>
        <a:ext cx="7623416" cy="191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7A888-4E8D-46B4-9482-99FF980B533F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200D5-C938-4520-9380-BCB594E1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заготовке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00D5-C938-4520-9380-BCB594E131E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C8951CC-9CBC-41CC-AD98-B25213047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FD6D-6BAA-4EE7-8DB4-04D2EB904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724DE-244A-46E4-B5F0-26A3E333B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5671-E31E-465E-B969-910A21A55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3DB7-06CB-476D-92E1-A98186D59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50A3-D60E-455D-AB58-1FA5A3101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881D-7735-4F36-8FCB-C63E6508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5015-A116-4F0B-8610-7CF1E6B00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951A-B0E8-4322-80FC-683AC5EDB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8170-A7BF-4B91-81B9-5231A4381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E782-0F99-43DE-A4B5-FA33C978B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58AC8208-575E-436F-B9DC-22C84F43A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91" r:id="rId8"/>
    <p:sldLayoutId id="2147484092" r:id="rId9"/>
    <p:sldLayoutId id="2147484088" r:id="rId10"/>
    <p:sldLayoutId id="21474840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file:///C:\Documents%20and%20Settings\user\&#1052;&#1086;&#1080;%20&#1076;&#1086;&#1082;&#1091;&#1084;&#1077;&#1085;&#1090;&#1099;\&#1087;&#1088;&#1077;&#1079;&#1077;&#1085;&#1090;&#1072;&#1094;&#1080;&#1103;%20&#1089;%20&#1084;&#1091;&#1079;&#1099;&#1082;\J.LAST%20-%20FUGA%20I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"/>
          <p:cNvSpPr>
            <a:spLocks noGrp="1"/>
          </p:cNvSpPr>
          <p:nvPr>
            <p:ph type="title"/>
          </p:nvPr>
        </p:nvSpPr>
        <p:spPr>
          <a:xfrm>
            <a:off x="-15875" y="431800"/>
            <a:ext cx="9144000" cy="18462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</a:rPr>
              <a:t>«Мастер-класс по изготовлению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игрушек </a:t>
            </a:r>
            <a:r>
              <a:rPr lang="ru-RU" sz="2800" b="1" dirty="0" err="1" smtClean="0">
                <a:solidFill>
                  <a:srgbClr val="C00000"/>
                </a:solidFill>
              </a:rPr>
              <a:t>би-ба-бо</a:t>
            </a:r>
            <a:r>
              <a:rPr lang="ru-RU" sz="2800" b="1" dirty="0" smtClean="0">
                <a:solidFill>
                  <a:srgbClr val="C00000"/>
                </a:solidFill>
              </a:rPr>
              <a:t>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400" dirty="0" smtClean="0"/>
          </a:p>
        </p:txBody>
      </p:sp>
      <p:pic>
        <p:nvPicPr>
          <p:cNvPr id="6" name="J.LAST - FUGA I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lum bright="100000" contrast="100000"/>
          </a:blip>
          <a:srcRect/>
          <a:stretch>
            <a:fillRect/>
          </a:stretch>
        </p:blipFill>
        <p:spPr bwMode="auto">
          <a:xfrm>
            <a:off x="4425950" y="3282950"/>
            <a:ext cx="2174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F68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060848"/>
            <a:ext cx="3756791" cy="2509200"/>
          </a:xfrm>
          <a:prstGeom prst="rect">
            <a:avLst/>
          </a:prstGeom>
        </p:spPr>
      </p:pic>
      <p:pic>
        <p:nvPicPr>
          <p:cNvPr id="9" name="Рисунок 8" descr="DSCF69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2060848"/>
            <a:ext cx="3756791" cy="2509200"/>
          </a:xfrm>
          <a:prstGeom prst="rect">
            <a:avLst/>
          </a:prstGeom>
        </p:spPr>
      </p:pic>
      <p:pic>
        <p:nvPicPr>
          <p:cNvPr id="10" name="Рисунок 9" descr="DSCF69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4437112"/>
            <a:ext cx="3217797" cy="2149200"/>
          </a:xfrm>
          <a:prstGeom prst="rect">
            <a:avLst/>
          </a:prstGeom>
        </p:spPr>
      </p:pic>
      <p:pic>
        <p:nvPicPr>
          <p:cNvPr id="11" name="Рисунок 10" descr="DSCF689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4509120"/>
            <a:ext cx="3217797" cy="214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06">
    <p:sndAc>
      <p:stSnd>
        <p:snd r:embed="rId4" name="J.LAST - FUGA II~2.wav"/>
      </p:stSnd>
    </p:sndAc>
  </p:transition>
  <p:timing>
    <p:tnLst>
      <p:par>
        <p:cTn id="1" dur="indefinite" restart="never" nodeType="tmRoot">
          <p:childTnLst>
            <p:audio>
              <p:cMediaNode numSld="16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331913" y="461962"/>
            <a:ext cx="3384550" cy="2174949"/>
          </a:xfrm>
          <a:prstGeom prst="wedgeRoundRectCallout">
            <a:avLst>
              <a:gd name="adj1" fmla="val 59490"/>
              <a:gd name="adj2" fmla="val 743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Игрушку </a:t>
            </a:r>
            <a:r>
              <a:rPr lang="ru-RU" b="1" dirty="0" err="1" smtClean="0">
                <a:solidFill>
                  <a:schemeClr val="tx1"/>
                </a:solidFill>
              </a:rPr>
              <a:t>би-ба-бо</a:t>
            </a:r>
            <a:r>
              <a:rPr lang="ru-RU" b="1" dirty="0" smtClean="0">
                <a:solidFill>
                  <a:schemeClr val="tx1"/>
                </a:solidFill>
              </a:rPr>
              <a:t> можно легко создать используя готовые мягкие игрушки. Достаточно распороть шов на спинке снизу или сзади и вынуть наполнитель.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DSCF6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36912"/>
            <a:ext cx="2597125" cy="3888432"/>
          </a:xfrm>
          <a:prstGeom prst="rect">
            <a:avLst/>
          </a:prstGeom>
        </p:spPr>
      </p:pic>
      <p:pic>
        <p:nvPicPr>
          <p:cNvPr id="9" name="Рисунок 8" descr="DSCF6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717032"/>
            <a:ext cx="3756791" cy="2509200"/>
          </a:xfrm>
          <a:prstGeom prst="rect">
            <a:avLst/>
          </a:prstGeom>
        </p:spPr>
      </p:pic>
      <p:pic>
        <p:nvPicPr>
          <p:cNvPr id="10" name="Рисунок 9" descr="DSCF6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980728"/>
            <a:ext cx="3756791" cy="250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39552" y="2060848"/>
          <a:ext cx="806489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620688"/>
            <a:ext cx="6174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Можно переделать игрушку в другую, внеся в неё некоторые изменения. Так например этот волк получился из мышки. </a:t>
            </a:r>
            <a:endParaRPr lang="ru-RU" sz="2800" b="1" dirty="0"/>
          </a:p>
        </p:txBody>
      </p:sp>
      <p:pic>
        <p:nvPicPr>
          <p:cNvPr id="11" name="Рисунок 10" descr="DSCF69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2708920"/>
            <a:ext cx="3756791" cy="2509200"/>
          </a:xfrm>
          <a:prstGeom prst="rect">
            <a:avLst/>
          </a:prstGeom>
        </p:spPr>
      </p:pic>
      <p:pic>
        <p:nvPicPr>
          <p:cNvPr id="12" name="Рисунок 11" descr="DSCF69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3717032"/>
            <a:ext cx="3756791" cy="2509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67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1764704" y="692696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DSCF69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548680"/>
            <a:ext cx="3756791" cy="2509200"/>
          </a:xfrm>
          <a:prstGeom prst="rect">
            <a:avLst/>
          </a:prstGeom>
        </p:spPr>
      </p:pic>
      <p:pic>
        <p:nvPicPr>
          <p:cNvPr id="7" name="Рисунок 6" descr="DSCF69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3573016"/>
            <a:ext cx="3756791" cy="2509200"/>
          </a:xfrm>
          <a:prstGeom prst="rect">
            <a:avLst/>
          </a:prstGeom>
        </p:spPr>
      </p:pic>
    </p:spTree>
  </p:cSld>
  <p:clrMapOvr>
    <a:masterClrMapping/>
  </p:clrMapOvr>
  <p:transition spd="slow" advTm="8171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F6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3756791" cy="2509200"/>
          </a:xfrm>
          <a:prstGeom prst="rect">
            <a:avLst/>
          </a:prstGeom>
        </p:spPr>
      </p:pic>
      <p:pic>
        <p:nvPicPr>
          <p:cNvPr id="12" name="Рисунок 11" descr="DSCF6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3756791" cy="2509200"/>
          </a:xfrm>
          <a:prstGeom prst="rect">
            <a:avLst/>
          </a:prstGeom>
        </p:spPr>
      </p:pic>
      <p:pic>
        <p:nvPicPr>
          <p:cNvPr id="13" name="Рисунок 12" descr="DSCF69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645024"/>
            <a:ext cx="3756791" cy="2509200"/>
          </a:xfrm>
          <a:prstGeom prst="rect">
            <a:avLst/>
          </a:prstGeom>
        </p:spPr>
      </p:pic>
      <p:pic>
        <p:nvPicPr>
          <p:cNvPr id="14" name="Рисунок 13" descr="DSCF6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645024"/>
            <a:ext cx="3756791" cy="2509200"/>
          </a:xfrm>
          <a:prstGeom prst="rect">
            <a:avLst/>
          </a:prstGeom>
        </p:spPr>
      </p:pic>
    </p:spTree>
  </p:cSld>
  <p:clrMapOvr>
    <a:masterClrMapping/>
  </p:clrMapOvr>
  <p:transition spd="slow" advTm="3375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67544" y="692696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DSCF69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2996952"/>
            <a:ext cx="3756791" cy="2509200"/>
          </a:xfrm>
          <a:prstGeom prst="rect">
            <a:avLst/>
          </a:prstGeom>
        </p:spPr>
      </p:pic>
      <p:pic>
        <p:nvPicPr>
          <p:cNvPr id="6" name="Рисунок 5" descr="DSCF69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2996952"/>
            <a:ext cx="3756791" cy="2509200"/>
          </a:xfrm>
          <a:prstGeom prst="rect">
            <a:avLst/>
          </a:prstGeom>
        </p:spPr>
      </p:pic>
    </p:spTree>
  </p:cSld>
  <p:clrMapOvr>
    <a:masterClrMapping/>
  </p:clrMapOvr>
  <p:transition spd="slow" advTm="832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15616" y="620688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Для крепления головы у некоторых игрушек можно использовать горлышко от пластмассовой бутылки.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DSCF6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2694972" cy="1800000"/>
          </a:xfrm>
          <a:prstGeom prst="rect">
            <a:avLst/>
          </a:prstGeom>
        </p:spPr>
      </p:pic>
      <p:pic>
        <p:nvPicPr>
          <p:cNvPr id="13" name="Рисунок 12" descr="DSCF6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276872"/>
            <a:ext cx="2694975" cy="1800000"/>
          </a:xfrm>
          <a:prstGeom prst="rect">
            <a:avLst/>
          </a:prstGeom>
        </p:spPr>
      </p:pic>
      <p:pic>
        <p:nvPicPr>
          <p:cNvPr id="14" name="Рисунок 13" descr="DSCF69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2694975" cy="1800000"/>
          </a:xfrm>
          <a:prstGeom prst="rect">
            <a:avLst/>
          </a:prstGeom>
        </p:spPr>
      </p:pic>
      <p:pic>
        <p:nvPicPr>
          <p:cNvPr id="15" name="Рисунок 14" descr="DSCF6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276872"/>
            <a:ext cx="2694975" cy="1800000"/>
          </a:xfrm>
          <a:prstGeom prst="rect">
            <a:avLst/>
          </a:prstGeom>
        </p:spPr>
      </p:pic>
      <p:pic>
        <p:nvPicPr>
          <p:cNvPr id="16" name="Рисунок 15" descr="DSCF69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437112"/>
            <a:ext cx="2694972" cy="1800000"/>
          </a:xfrm>
          <a:prstGeom prst="rect">
            <a:avLst/>
          </a:prstGeom>
        </p:spPr>
      </p:pic>
      <p:pic>
        <p:nvPicPr>
          <p:cNvPr id="17" name="Рисунок 16" descr="DSCF69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437112"/>
            <a:ext cx="2694972" cy="1800000"/>
          </a:xfrm>
          <a:prstGeom prst="rect">
            <a:avLst/>
          </a:prstGeom>
        </p:spPr>
      </p:pic>
    </p:spTree>
  </p:cSld>
  <p:clrMapOvr>
    <a:masterClrMapping/>
  </p:clrMapOvr>
  <p:transition spd="slow" advTm="3375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569325" cy="1581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4" descr="http://belosnejka.ucoz.ru/FGOS_DOO/63136665_5f8350820dd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205038"/>
            <a:ext cx="66579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16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6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FFFFFF"/>
      </a:dk1>
      <a:lt1>
        <a:sysClr val="window" lastClr="000000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5785</TotalTime>
  <Words>97</Words>
  <Application>Microsoft Office PowerPoint</Application>
  <PresentationFormat>Экран (4:3)</PresentationFormat>
  <Paragraphs>9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«Мастер-класс по изготовлению  игрушек би-ба-бо»  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Company>ATLIKO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БЕЛАРУСЬ БЕЛОРУССКИЙ НАЦИОНАЛЬНЫЙ ТЕХНИЧЕСКИЙ УНИВЕРСИТЕТ  Факультет технологий управления и гуманитаризации КАФЕДРА ЮНЕСКО “ Энергосбережение и возобновляемые источники энергии”        Тепловой, конструктивный и гидродинамический расчет теплообменного аппарата       Минск-2006</dc:title>
  <dc:creator>инженер</dc:creator>
  <cp:lastModifiedBy>дои</cp:lastModifiedBy>
  <cp:revision>180</cp:revision>
  <dcterms:created xsi:type="dcterms:W3CDTF">2006-05-24T19:18:20Z</dcterms:created>
  <dcterms:modified xsi:type="dcterms:W3CDTF">2016-11-29T21:34:55Z</dcterms:modified>
</cp:coreProperties>
</file>