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2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31FE63-D061-4E4D-9A5A-8DDBCA749435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984777" cy="249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           ИГРА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3309803" cy="15282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сказке 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дошкольников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26867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Красноцветова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Г.Е.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9" y="2276872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431131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13" y="2748240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1196752"/>
            <a:ext cx="11890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206" y="3553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 ПЕРВОМ ЭТАЖЕ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? ВТОРОМ? ТРЕТЬЕМ?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РЯДОМ  С ЗАЙКОЙ?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ПОД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ВЫШЕ ВСЕХ? НИЖЕ ВСЕХ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?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ПОЯВИЛСЯ ПОСЛЕДНИМ?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38" y="4293096"/>
            <a:ext cx="16525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0_9caef_51d94a8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6" y="332656"/>
            <a:ext cx="66517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Новая папка (5)\85395532_TeremokSdelaysam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6" y="1196752"/>
            <a:ext cx="715996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792072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ЧЕМ ЗАКОНЧИЛАСЬ СКАЗКА?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Презентация  будет интересна воспитателям  на занятиях по пересказу сказки «Теремок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 также на занятиях ФЭМП при закреплении  количественных и порядковых чисел,  пространственных понятий.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эмоционально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воспринимать содержание сказки, пересказывать с опорой  на  картинки, закреплять действующих лиц, последовательность их появления. Учить ориентироваться в пространстве, закреплять  употребление предлогов ПОД, НАД.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четыре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слайда переключаются щелчком. Начиная 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слайда, переключение  щелчком мышки на  фигурку персонажа  сказки. Чтобы перейти к слайду №10,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нужно нажать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фигурку волка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Для перехода к слайду  №13, нажать на фигурку медведя (слайд 12).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1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9737"/>
            <a:ext cx="5100127" cy="5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382" y="769737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ГДЕ НАХОДИЛСЯ ТЕРЕМОК?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4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847" y="724093"/>
            <a:ext cx="643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 ТЕРЕМКЕ?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НАЗОВИТЕ ГЕРОЕВ.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ПОСЧИТАЙТЕ ЖИТЕЛЕЙ ТЕРЕМКА.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9807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ЗА КЕМ ПОСЕЛИЛСЯ В ТЕРЕМКЕ?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2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7" y="4293096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07" y="431519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68142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74" y="2266170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185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Интерактивная           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22</cp:revision>
  <dcterms:created xsi:type="dcterms:W3CDTF">2015-10-04T05:49:10Z</dcterms:created>
  <dcterms:modified xsi:type="dcterms:W3CDTF">2016-03-16T17:12:37Z</dcterms:modified>
</cp:coreProperties>
</file>