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62" r:id="rId3"/>
    <p:sldId id="261" r:id="rId4"/>
    <p:sldId id="265" r:id="rId5"/>
    <p:sldId id="257" r:id="rId6"/>
    <p:sldId id="259" r:id="rId7"/>
    <p:sldId id="263" r:id="rId8"/>
    <p:sldId id="267" r:id="rId9"/>
    <p:sldId id="268" r:id="rId10"/>
    <p:sldId id="269" r:id="rId11"/>
    <p:sldId id="270" r:id="rId12"/>
    <p:sldId id="277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DE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6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443DA-6965-40E9-A752-EAF83BEB0A68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A5980-E28F-4599-AD27-ECB049D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A5980-E28F-4599-AD27-ECB049D24E1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A7B5B-DF0D-47A6-A1BF-5697B85B278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063CA-9047-4932-8411-184B48206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357826"/>
            <a:ext cx="4207942" cy="104791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Мастер-класс подготовила:</a:t>
            </a:r>
          </a:p>
          <a:p>
            <a:pPr algn="l"/>
            <a:r>
              <a:rPr lang="ru-RU" sz="2400" b="1" dirty="0" err="1" smtClean="0">
                <a:solidFill>
                  <a:schemeClr val="tx1"/>
                </a:solidFill>
              </a:rPr>
              <a:t>Хончева</a:t>
            </a:r>
            <a:r>
              <a:rPr lang="ru-RU" sz="2400" b="1" dirty="0" smtClean="0">
                <a:solidFill>
                  <a:schemeClr val="tx1"/>
                </a:solidFill>
              </a:rPr>
              <a:t> О.В., методист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noviygod2017.ru/wp-content/uploads/2016/01/walloon-roost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3140968"/>
            <a:ext cx="2808211" cy="29879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908720"/>
            <a:ext cx="7704856" cy="29563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Down">
              <a:avLst>
                <a:gd name="adj" fmla="val 71418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Новогодний</a:t>
            </a:r>
          </a:p>
          <a:p>
            <a:pPr algn="ctr"/>
            <a:r>
              <a:rPr lang="ru-RU" sz="7200" b="1" cap="none" spc="0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талисман </a:t>
            </a:r>
            <a:endParaRPr lang="ru-RU" sz="7200" b="1" cap="none" spc="0" dirty="0">
              <a:ln w="12700">
                <a:solidFill>
                  <a:srgbClr val="DE0000"/>
                </a:solidFill>
              </a:ln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88640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МБОУ ДО «</a:t>
            </a:r>
            <a:r>
              <a:rPr lang="ru-RU" b="1" dirty="0" err="1" smtClean="0"/>
              <a:t>Бокситогорский</a:t>
            </a:r>
            <a:r>
              <a:rPr lang="ru-RU" b="1" dirty="0" smtClean="0"/>
              <a:t> центр дополнительного образования»</a:t>
            </a:r>
          </a:p>
          <a:p>
            <a:pPr algn="ctr"/>
            <a:r>
              <a:rPr lang="ru-RU" b="1" dirty="0" smtClean="0"/>
              <a:t>г. Бокситогорск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75856" y="1340768"/>
            <a:ext cx="2520280" cy="864096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C0000"/>
                </a:solidFill>
              </a:rPr>
              <a:t>Лубок</a:t>
            </a:r>
            <a:endParaRPr lang="ru-RU" sz="4800" i="1" dirty="0">
              <a:solidFill>
                <a:srgbClr val="CC0000"/>
              </a:solidFill>
            </a:endParaRPr>
          </a:p>
        </p:txBody>
      </p:sp>
      <p:pic>
        <p:nvPicPr>
          <p:cNvPr id="40962" name="Picture 2" descr="http://www.tinlib.ru/kulturologija/kratkii_slovar_hudozhestvennyh_terminov_dlja_uchashihsja_5_8_klassov/pic_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04664"/>
            <a:ext cx="2219325" cy="2695575"/>
          </a:xfrm>
          <a:prstGeom prst="rect">
            <a:avLst/>
          </a:prstGeom>
          <a:noFill/>
        </p:spPr>
      </p:pic>
      <p:pic>
        <p:nvPicPr>
          <p:cNvPr id="40964" name="Picture 4" descr="https://lh4.googleusercontent.com/-bk9vtmXziy4/Uzc1KQsDITI/AAAAAAAASe8/M_T9DsoDk-U/s800/%25D0%25BB%25D1%2583%25D0%25B1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57352"/>
            <a:ext cx="2839500" cy="3240000"/>
          </a:xfrm>
          <a:prstGeom prst="rect">
            <a:avLst/>
          </a:prstGeom>
          <a:noFill/>
        </p:spPr>
      </p:pic>
      <p:pic>
        <p:nvPicPr>
          <p:cNvPr id="40968" name="Picture 8" descr="http://s44.radikal.ru/i103/1111/d2/b5b385a98ac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223710"/>
            <a:ext cx="4896723" cy="3420000"/>
          </a:xfrm>
          <a:prstGeom prst="rect">
            <a:avLst/>
          </a:prstGeom>
          <a:noFill/>
        </p:spPr>
      </p:pic>
      <p:pic>
        <p:nvPicPr>
          <p:cNvPr id="40970" name="Picture 10" descr="http://artendschool.ru/wp-content/uploads/2013/02/Ljudmila_Ulybina_Lubok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32656"/>
            <a:ext cx="2326752" cy="27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n-dee.ru/upload/iblock/6bb/6bb005d842f3a67bd662a533c7cd2902.jpg"/>
          <p:cNvPicPr>
            <a:picLocks noChangeAspect="1" noChangeArrowheads="1"/>
          </p:cNvPicPr>
          <p:nvPr/>
        </p:nvPicPr>
        <p:blipFill>
          <a:blip r:embed="rId2" cstate="print"/>
          <a:srcRect l="5348" t="2500" b="7490"/>
          <a:stretch>
            <a:fillRect/>
          </a:stretch>
        </p:blipFill>
        <p:spPr bwMode="auto">
          <a:xfrm>
            <a:off x="323528" y="1988840"/>
            <a:ext cx="3539922" cy="3600000"/>
          </a:xfrm>
          <a:prstGeom prst="rect">
            <a:avLst/>
          </a:prstGeom>
          <a:noFill/>
        </p:spPr>
      </p:pic>
      <p:pic>
        <p:nvPicPr>
          <p:cNvPr id="39942" name="Picture 6" descr="http://xallyava.ru/images/Hudozhestva_3/Rospis_Gorodets/096ce9aef5d7b3118b8cf050edad654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988840"/>
            <a:ext cx="4802143" cy="3600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03232" cy="86409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C0000"/>
                </a:solidFill>
              </a:rPr>
              <a:t>Городецкая роспись</a:t>
            </a:r>
            <a:endParaRPr lang="ru-RU" i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amaschool.ru/wp-content/uploads/2016/01/chto-odet-na-novyj-god-2017-god-petuxa-po-znakam-zodia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20834"/>
            <a:ext cx="7020000" cy="468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142852"/>
            <a:ext cx="4743978" cy="16664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Новогодний</a:t>
            </a:r>
          </a:p>
          <a:p>
            <a:pPr algn="ctr"/>
            <a:r>
              <a:rPr lang="ru-RU" sz="7200" b="1" cap="none" spc="0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талисман </a:t>
            </a:r>
            <a:endParaRPr lang="ru-RU" sz="7200" b="1" cap="none" spc="0" dirty="0">
              <a:ln w="12700">
                <a:solidFill>
                  <a:srgbClr val="DE0000"/>
                </a:solidFill>
              </a:ln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1256" y="1268760"/>
            <a:ext cx="735516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Разноцветные салфетки или фетр.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Клей, ножницы.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Деревянные шпажки.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Карандаш.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Трафарет.</a:t>
            </a:r>
            <a:endParaRPr lang="ru-RU" b="1" i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1216" y="260648"/>
            <a:ext cx="8003232" cy="8640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00"/>
                </a:solidFill>
              </a:rPr>
              <a:t>Для работы вам потребуется:</a:t>
            </a:r>
            <a:endParaRPr lang="ru-RU" i="1" dirty="0">
              <a:solidFill>
                <a:srgbClr val="CC0000"/>
              </a:solidFill>
            </a:endParaRPr>
          </a:p>
        </p:txBody>
      </p:sp>
      <p:pic>
        <p:nvPicPr>
          <p:cNvPr id="1026" name="Picture 2" descr="F:\мастер-класс Оли\IMG_62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32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F:\мастер-класс Оли\IMG_6235.JPG"/>
          <p:cNvPicPr>
            <a:picLocks noChangeAspect="1" noChangeArrowheads="1"/>
          </p:cNvPicPr>
          <p:nvPr/>
        </p:nvPicPr>
        <p:blipFill>
          <a:blip r:embed="rId3" cstate="print">
            <a:lum bright="3000"/>
          </a:blip>
          <a:srcRect/>
          <a:stretch>
            <a:fillRect/>
          </a:stretch>
        </p:blipFill>
        <p:spPr bwMode="auto">
          <a:xfrm>
            <a:off x="1331640" y="1628800"/>
            <a:ext cx="6480000" cy="48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476672"/>
            <a:ext cx="8820472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273050" marR="0" lvl="0" indent="-2730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салфетках перевести части «петушка»;</a:t>
            </a:r>
          </a:p>
          <a:p>
            <a:pPr marL="273050" marR="0" lvl="0" indent="-2730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="1" i="1" dirty="0" smtClean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Детали вырезать.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76672"/>
            <a:ext cx="84969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основу «петушка» вставить деревянную шпажку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F:\мастер-класс Оли\IMG_6236.JPG"/>
          <p:cNvPicPr>
            <a:picLocks noChangeAspect="1" noChangeArrowheads="1"/>
          </p:cNvPicPr>
          <p:nvPr/>
        </p:nvPicPr>
        <p:blipFill>
          <a:blip r:embed="rId3" cstate="print"/>
          <a:srcRect l="7093" t="8561" r="1825" b="8572"/>
          <a:stretch>
            <a:fillRect/>
          </a:stretch>
        </p:blipFill>
        <p:spPr bwMode="auto">
          <a:xfrm rot="5400000">
            <a:off x="2005877" y="2106691"/>
            <a:ext cx="5275862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2008" y="332656"/>
            <a:ext cx="896448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 детали соединить с основой при помощи клея</a:t>
            </a:r>
            <a:endParaRPr kumimoji="0" lang="ru-RU" sz="3000" b="0" i="1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F:\мастер-класс Оли\IMG_6242.JPG"/>
          <p:cNvPicPr>
            <a:picLocks noChangeAspect="1" noChangeArrowheads="1"/>
          </p:cNvPicPr>
          <p:nvPr/>
        </p:nvPicPr>
        <p:blipFill>
          <a:blip r:embed="rId3" cstate="print"/>
          <a:srcRect l="9001" t="5990" b="8001"/>
          <a:stretch>
            <a:fillRect/>
          </a:stretch>
        </p:blipFill>
        <p:spPr bwMode="auto">
          <a:xfrm rot="5400000">
            <a:off x="4336831" y="2296017"/>
            <a:ext cx="5078450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F:\мастер-класс Оли\IMG_6239.JPG"/>
          <p:cNvPicPr>
            <a:picLocks noChangeAspect="1" noChangeArrowheads="1"/>
          </p:cNvPicPr>
          <p:nvPr/>
        </p:nvPicPr>
        <p:blipFill>
          <a:blip r:embed="rId4" cstate="print"/>
          <a:srcRect l="6001" t="3989" b="6001"/>
          <a:stretch>
            <a:fillRect/>
          </a:stretch>
        </p:blipFill>
        <p:spPr bwMode="auto">
          <a:xfrm rot="5400000">
            <a:off x="-94810" y="2263163"/>
            <a:ext cx="5012741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трелка вправо 6"/>
          <p:cNvSpPr/>
          <p:nvPr/>
        </p:nvSpPr>
        <p:spPr>
          <a:xfrm>
            <a:off x="3923928" y="3789040"/>
            <a:ext cx="1512168" cy="648072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4969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Выполнить украшение «петушка» по своему усмотрению</a:t>
            </a:r>
            <a:endParaRPr kumimoji="0" lang="ru-RU" sz="3000" b="0" i="1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F:\мастер-класс Оли\IMG_6245.JPG"/>
          <p:cNvPicPr>
            <a:picLocks noChangeAspect="1" noChangeArrowheads="1"/>
          </p:cNvPicPr>
          <p:nvPr/>
        </p:nvPicPr>
        <p:blipFill>
          <a:blip r:embed="rId3" cstate="print"/>
          <a:srcRect l="21345" t="18336" r="23679" b="18231"/>
          <a:stretch>
            <a:fillRect/>
          </a:stretch>
        </p:blipFill>
        <p:spPr bwMode="auto">
          <a:xfrm rot="5400000">
            <a:off x="5322099" y="2107397"/>
            <a:ext cx="3714776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D:\Users\p-honcheva\Рабочий стол\lVsjhdmnEyo.jpg"/>
          <p:cNvPicPr>
            <a:picLocks noChangeAspect="1" noChangeArrowheads="1"/>
          </p:cNvPicPr>
          <p:nvPr/>
        </p:nvPicPr>
        <p:blipFill>
          <a:blip r:embed="rId4">
            <a:lum bright="5000"/>
          </a:blip>
          <a:srcRect t="6614" r="18861" b="7396"/>
          <a:stretch>
            <a:fillRect/>
          </a:stretch>
        </p:blipFill>
        <p:spPr bwMode="auto">
          <a:xfrm rot="16200000">
            <a:off x="966729" y="1104917"/>
            <a:ext cx="3643338" cy="514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ucrazy.ru/files/i/2007.12.17/1197891557_12418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1484784"/>
            <a:ext cx="7064672" cy="36587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7200" b="1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</a:t>
            </a:r>
          </a:p>
          <a:p>
            <a:pPr algn="ctr"/>
            <a:r>
              <a:rPr lang="ru-RU" sz="7200" b="1" cap="none" spc="0" dirty="0" smtClean="0">
                <a:ln w="12700">
                  <a:solidFill>
                    <a:srgbClr val="DE0000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</a:t>
            </a:r>
            <a:endParaRPr lang="ru-RU" sz="7200" b="1" cap="none" spc="0" dirty="0">
              <a:ln w="12700">
                <a:solidFill>
                  <a:srgbClr val="DE0000"/>
                </a:solidFill>
              </a:ln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41.radikal.ru/i093/1104/76/c87856d60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88640"/>
            <a:ext cx="1607810" cy="2520000"/>
          </a:xfrm>
          <a:prstGeom prst="rect">
            <a:avLst/>
          </a:prstGeom>
          <a:noFill/>
        </p:spPr>
      </p:pic>
      <p:pic>
        <p:nvPicPr>
          <p:cNvPr id="22533" name="Picture 5" descr="http://img1.liveinternet.ru/images/attach/c/10/110/319/110319595_Cli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2278453" cy="2520000"/>
          </a:xfrm>
          <a:prstGeom prst="rect">
            <a:avLst/>
          </a:prstGeom>
          <a:noFill/>
        </p:spPr>
      </p:pic>
      <p:pic>
        <p:nvPicPr>
          <p:cNvPr id="22535" name="Picture 7" descr="http://üms.de/wp-content/uploads/basilis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368"/>
            <a:ext cx="2552727" cy="2520000"/>
          </a:xfrm>
          <a:prstGeom prst="rect">
            <a:avLst/>
          </a:prstGeom>
          <a:noFill/>
        </p:spPr>
      </p:pic>
      <p:pic>
        <p:nvPicPr>
          <p:cNvPr id="22537" name="Picture 9" descr="http://ec-dejavu.ru/images/c/cock_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88640"/>
            <a:ext cx="3251803" cy="2520000"/>
          </a:xfrm>
          <a:prstGeom prst="rect">
            <a:avLst/>
          </a:prstGeom>
          <a:noFill/>
        </p:spPr>
      </p:pic>
      <p:pic>
        <p:nvPicPr>
          <p:cNvPr id="22539" name="Picture 11" descr="http://ec-dejavu.ru/images/c/cock_11.jpg"/>
          <p:cNvPicPr>
            <a:picLocks noChangeAspect="1" noChangeArrowheads="1"/>
          </p:cNvPicPr>
          <p:nvPr/>
        </p:nvPicPr>
        <p:blipFill>
          <a:blip r:embed="rId7" cstate="print"/>
          <a:srcRect l="12096" r="4745" b="16841"/>
          <a:stretch>
            <a:fillRect/>
          </a:stretch>
        </p:blipFill>
        <p:spPr bwMode="auto">
          <a:xfrm>
            <a:off x="3006176" y="4149080"/>
            <a:ext cx="3150000" cy="2520000"/>
          </a:xfrm>
          <a:prstGeom prst="rect">
            <a:avLst/>
          </a:prstGeom>
          <a:noFill/>
        </p:spPr>
      </p:pic>
      <p:pic>
        <p:nvPicPr>
          <p:cNvPr id="22541" name="Picture 13" descr="Persephone makes an offering of a cock in a scene from an ancient terracotta freize. 6th c B.C.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4149080"/>
            <a:ext cx="2551899" cy="2520000"/>
          </a:xfrm>
          <a:prstGeom prst="rect">
            <a:avLst/>
          </a:prstGeom>
          <a:noFill/>
        </p:spPr>
      </p:pic>
      <p:pic>
        <p:nvPicPr>
          <p:cNvPr id="22543" name="Picture 15" descr="http://s019.radikal.ru/i635/1204/28/66fbb849ee3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896" y="2204864"/>
            <a:ext cx="2340000" cy="2340000"/>
          </a:xfrm>
          <a:prstGeom prst="rect">
            <a:avLst/>
          </a:prstGeom>
          <a:noFill/>
        </p:spPr>
      </p:pic>
      <p:pic>
        <p:nvPicPr>
          <p:cNvPr id="22545" name="Picture 17" descr="http://dreamsilver-taro.narod.ru/libr/metod/amulet/rudova/images/3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9992" y="2204864"/>
            <a:ext cx="3675393" cy="23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1.liveinternet.ru/images/attach/c/11/117/496/117496581_large_reznoy_nalichnik_s_petuhami_3.jpg"/>
          <p:cNvPicPr>
            <a:picLocks noChangeAspect="1" noChangeArrowheads="1"/>
          </p:cNvPicPr>
          <p:nvPr/>
        </p:nvPicPr>
        <p:blipFill>
          <a:blip r:embed="rId2" cstate="print"/>
          <a:srcRect r="2360" b="5042"/>
          <a:stretch>
            <a:fillRect/>
          </a:stretch>
        </p:blipFill>
        <p:spPr bwMode="auto">
          <a:xfrm>
            <a:off x="428596" y="714356"/>
            <a:ext cx="8434664" cy="5468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" descr="http://img1.liveinternet.ru/images/attach/c/11/117/496/117496567_large_reznoy_nalichnik_s_petuhami_2.jpg"/>
          <p:cNvPicPr>
            <a:picLocks noChangeAspect="1" noChangeArrowheads="1"/>
          </p:cNvPicPr>
          <p:nvPr/>
        </p:nvPicPr>
        <p:blipFill>
          <a:blip r:embed="rId3" cstate="print"/>
          <a:srcRect l="3495" t="1918" r="4608" b="6762"/>
          <a:stretch>
            <a:fillRect/>
          </a:stretch>
        </p:blipFill>
        <p:spPr bwMode="auto">
          <a:xfrm>
            <a:off x="5715008" y="2143116"/>
            <a:ext cx="2535952" cy="37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oofcrimea.ru/wp-content/uploads/2015/11/%D0%B4%D0%B5%D0%BA%D0%BE%D1%80%D0%B0%D1%82%D0%B8%D0%B2%D0%BD%D1%8B%D0%B9-%D1%8D%D0%BB%D0%B5%D0%BC%D0%B5%D0%BD%D1%82-%D0%BF%D0%B5%D1%82%D1%83%D1%85-%D0%B1%D0%BE%D0%BB%D1%8C%D1%88%D0%BE%D0%B9-Braas-%D0%B2-%D0%A1%D0%B5%D0%B2%D0%B0%D1%81%D1%82%D0%BE%D0%BF%D0%BE%D0%BB%D0%B5-%D0%B8-%D0%9A%D1%80%D1%8B%D0%BC%D1%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7562"/>
            <a:ext cx="3240000" cy="3240000"/>
          </a:xfrm>
          <a:prstGeom prst="rect">
            <a:avLst/>
          </a:prstGeom>
          <a:noFill/>
        </p:spPr>
      </p:pic>
      <p:pic>
        <p:nvPicPr>
          <p:cNvPr id="20484" name="Picture 4" descr="http://prahaphoto.narod.ru/photo/praha.nikolaj.ru_2380_1280.jpg"/>
          <p:cNvPicPr>
            <a:picLocks noChangeAspect="1" noChangeArrowheads="1"/>
          </p:cNvPicPr>
          <p:nvPr/>
        </p:nvPicPr>
        <p:blipFill>
          <a:blip r:embed="rId3" cstate="print"/>
          <a:srcRect l="18002" r="5990"/>
          <a:stretch>
            <a:fillRect/>
          </a:stretch>
        </p:blipFill>
        <p:spPr bwMode="auto">
          <a:xfrm>
            <a:off x="5000628" y="142852"/>
            <a:ext cx="3283565" cy="3240000"/>
          </a:xfrm>
          <a:prstGeom prst="rect">
            <a:avLst/>
          </a:prstGeom>
          <a:noFill/>
        </p:spPr>
      </p:pic>
      <p:pic>
        <p:nvPicPr>
          <p:cNvPr id="20486" name="Picture 6" descr="http://beressta.ru/static/img/0000/0004/4787/44787836.ss1noetfc0.900x1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429000"/>
            <a:ext cx="2575517" cy="3240000"/>
          </a:xfrm>
          <a:prstGeom prst="rect">
            <a:avLst/>
          </a:prstGeom>
          <a:noFill/>
        </p:spPr>
      </p:pic>
      <p:pic>
        <p:nvPicPr>
          <p:cNvPr id="20488" name="Picture 8" descr="http://l.120-bal.ru/pars_docs/refs/8/7316/7316_html_1ec1078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839"/>
          <a:stretch>
            <a:fillRect/>
          </a:stretch>
        </p:blipFill>
        <p:spPr bwMode="auto">
          <a:xfrm>
            <a:off x="4357686" y="3500438"/>
            <a:ext cx="3932466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одсвечник (540x592, 116Kb)"/>
          <p:cNvPicPr>
            <a:picLocks noChangeAspect="1" noChangeArrowheads="1"/>
          </p:cNvPicPr>
          <p:nvPr/>
        </p:nvPicPr>
        <p:blipFill>
          <a:blip r:embed="rId2" cstate="print"/>
          <a:srcRect l="6944" t="3801" r="8333" b="6249"/>
          <a:stretch>
            <a:fillRect/>
          </a:stretch>
        </p:blipFill>
        <p:spPr bwMode="auto">
          <a:xfrm>
            <a:off x="5643570" y="332656"/>
            <a:ext cx="3092962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подсвечник 3 (300x400, 16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802" y="332656"/>
            <a:ext cx="2700000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подсвечник 2 (600x600, 112Kb)"/>
          <p:cNvPicPr>
            <a:picLocks noChangeAspect="1" noChangeArrowheads="1"/>
          </p:cNvPicPr>
          <p:nvPr/>
        </p:nvPicPr>
        <p:blipFill>
          <a:blip r:embed="rId4" cstate="print"/>
          <a:srcRect l="16250" t="13750" r="16249" b="15000"/>
          <a:stretch>
            <a:fillRect/>
          </a:stretch>
        </p:blipFill>
        <p:spPr bwMode="auto">
          <a:xfrm>
            <a:off x="2771802" y="3321368"/>
            <a:ext cx="3240022" cy="34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nashaplaneta.su/_nw/221/51117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14752"/>
            <a:ext cx="359999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http://nemozhetbit.ru/sites/default/files/field/image/domovoy_nevidimyy_hranitel_ocha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207" y="3714752"/>
            <a:ext cx="3925479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http://yakutsk.bezformata.ru/content/image771115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762" y="357166"/>
            <a:ext cx="3831486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2" name="Picture 10" descr="http://www.zooclub.ru/attach/fotogal/clip/birds/14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147942"/>
            <a:ext cx="5404955" cy="39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cs9740.vk.me/u18264945/99473649/x_084cd9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5" y="3692272"/>
            <a:ext cx="2898000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2" name="Picture 8" descr="http://i027.radikal.ru/0810/d1/f30e3d7c5330.jpg"/>
          <p:cNvPicPr>
            <a:picLocks noChangeAspect="1" noChangeArrowheads="1"/>
          </p:cNvPicPr>
          <p:nvPr/>
        </p:nvPicPr>
        <p:blipFill>
          <a:blip r:embed="rId3" cstate="print"/>
          <a:srcRect b="4187"/>
          <a:stretch>
            <a:fillRect/>
          </a:stretch>
        </p:blipFill>
        <p:spPr bwMode="auto">
          <a:xfrm>
            <a:off x="6072198" y="357166"/>
            <a:ext cx="2300477" cy="313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4" name="Picture 10" descr="https://s-media-cache-ak0.pinimg.com/736x/9f/ae/1a/9fae1a107691233da1b29c0fa8484f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7166"/>
            <a:ext cx="3153285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6" name="Picture 12" descr="http://www.what-who.com/uploads/images/o/o_014.jpg"/>
          <p:cNvPicPr>
            <a:picLocks noChangeAspect="1" noChangeArrowheads="1"/>
          </p:cNvPicPr>
          <p:nvPr/>
        </p:nvPicPr>
        <p:blipFill>
          <a:blip r:embed="rId5" cstate="print"/>
          <a:srcRect b="7849"/>
          <a:stretch>
            <a:fillRect/>
          </a:stretch>
        </p:blipFill>
        <p:spPr bwMode="auto">
          <a:xfrm>
            <a:off x="5357818" y="3786190"/>
            <a:ext cx="3157311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8" name="Picture 14" descr="http://static.xingzuobaike.com/image/201303/2510532744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643050"/>
            <a:ext cx="2744082" cy="29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1.liveinternet.ru/images/attach/c/7/94/696/94696385_Rushnik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21088"/>
            <a:ext cx="2796141" cy="2340000"/>
          </a:xfrm>
          <a:prstGeom prst="rect">
            <a:avLst/>
          </a:prstGeom>
          <a:noFill/>
        </p:spPr>
      </p:pic>
      <p:pic>
        <p:nvPicPr>
          <p:cNvPr id="13316" name="Picture 4" descr="http://s019.radikal.ru/i615/1204/88/18c304cefb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6496" y="4221088"/>
            <a:ext cx="2700000" cy="2340000"/>
          </a:xfrm>
          <a:prstGeom prst="rect">
            <a:avLst/>
          </a:prstGeom>
          <a:noFill/>
        </p:spPr>
      </p:pic>
      <p:pic>
        <p:nvPicPr>
          <p:cNvPr id="13318" name="Picture 6" descr="http://img.parfenov.org/books/WallMan/man%20on%20wall46.jpg"/>
          <p:cNvPicPr>
            <a:picLocks noChangeAspect="1" noChangeArrowheads="1"/>
          </p:cNvPicPr>
          <p:nvPr/>
        </p:nvPicPr>
        <p:blipFill>
          <a:blip r:embed="rId4" cstate="print"/>
          <a:srcRect l="30561"/>
          <a:stretch>
            <a:fillRect/>
          </a:stretch>
        </p:blipFill>
        <p:spPr bwMode="auto">
          <a:xfrm>
            <a:off x="2949495" y="551810"/>
            <a:ext cx="2979827" cy="2520000"/>
          </a:xfrm>
          <a:prstGeom prst="rect">
            <a:avLst/>
          </a:prstGeom>
          <a:noFill/>
        </p:spPr>
      </p:pic>
      <p:pic>
        <p:nvPicPr>
          <p:cNvPr id="13320" name="Picture 8" descr="http://oldchest.ru/item/vyshivka/vyshivka-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8604"/>
            <a:ext cx="2284560" cy="2736000"/>
          </a:xfrm>
          <a:prstGeom prst="rect">
            <a:avLst/>
          </a:prstGeom>
          <a:noFill/>
        </p:spPr>
      </p:pic>
      <p:pic>
        <p:nvPicPr>
          <p:cNvPr id="13322" name="Picture 10" descr="http://img1.liveinternet.ru/images/attach/c/7/94/699/94699285_Rushnik1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0342" y="428604"/>
            <a:ext cx="2495062" cy="2736000"/>
          </a:xfrm>
          <a:prstGeom prst="rect">
            <a:avLst/>
          </a:prstGeom>
          <a:noFill/>
        </p:spPr>
      </p:pic>
      <p:pic>
        <p:nvPicPr>
          <p:cNvPr id="13324" name="Picture 12" descr="http://img0.liveinternet.ru/images/attach/c/11/117/404/117404122_large_IMG_149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08184" y="4221088"/>
            <a:ext cx="3120000" cy="2340000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003232" cy="86409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00"/>
                </a:solidFill>
              </a:rPr>
              <a:t>Изображение петуха в вышивке</a:t>
            </a:r>
            <a:endParaRPr lang="ru-RU" i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museum.ru/imgB.asp?644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3375000" cy="45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03232" cy="86409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C0000"/>
                </a:solidFill>
              </a:rPr>
              <a:t>Дымковская игрушка</a:t>
            </a:r>
            <a:endParaRPr lang="ru-RU" i="1" dirty="0">
              <a:solidFill>
                <a:srgbClr val="CC0000"/>
              </a:solidFill>
            </a:endParaRPr>
          </a:p>
        </p:txBody>
      </p:sp>
      <p:pic>
        <p:nvPicPr>
          <p:cNvPr id="41990" name="Picture 6" descr="http://www.shoppy.ru/files/o/b/2015/02/1423463288.jpg"/>
          <p:cNvPicPr>
            <a:picLocks noChangeAspect="1" noChangeArrowheads="1"/>
          </p:cNvPicPr>
          <p:nvPr/>
        </p:nvPicPr>
        <p:blipFill>
          <a:blip r:embed="rId3" cstate="print"/>
          <a:srcRect l="1588" r="3119" b="2981"/>
          <a:stretch>
            <a:fillRect/>
          </a:stretch>
        </p:blipFill>
        <p:spPr bwMode="auto">
          <a:xfrm>
            <a:off x="4932040" y="1628800"/>
            <a:ext cx="3506494" cy="45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91</Words>
  <Application>Microsoft Office PowerPoint</Application>
  <PresentationFormat>Экран (4:3)</PresentationFormat>
  <Paragraphs>27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Изображение петуха в вышивке</vt:lpstr>
      <vt:lpstr>Дымковская игрушка</vt:lpstr>
      <vt:lpstr>Лубок</vt:lpstr>
      <vt:lpstr>Городецкая роспись</vt:lpstr>
      <vt:lpstr>Слайд 12</vt:lpstr>
      <vt:lpstr>Для работы вам потребуется: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Оленька</dc:creator>
  <cp:lastModifiedBy>e1</cp:lastModifiedBy>
  <cp:revision>107</cp:revision>
  <dcterms:created xsi:type="dcterms:W3CDTF">2016-11-07T15:47:07Z</dcterms:created>
  <dcterms:modified xsi:type="dcterms:W3CDTF">2016-12-06T06:51:57Z</dcterms:modified>
</cp:coreProperties>
</file>