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4" r:id="rId8"/>
    <p:sldId id="266" r:id="rId9"/>
    <p:sldId id="268" r:id="rId10"/>
    <p:sldId id="267" r:id="rId11"/>
    <p:sldId id="261" r:id="rId12"/>
    <p:sldId id="270" r:id="rId13"/>
    <p:sldId id="271" r:id="rId14"/>
    <p:sldId id="262" r:id="rId15"/>
    <p:sldId id="263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6391-2CF6-4F70-A629-5E1A5329DEF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4343-5C0A-4C6B-9F37-43BF073A2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b="1" spc="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br>
              <a:rPr lang="ru-RU" b="1" spc="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b="1" spc="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b="1" spc="3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Светофорик</a:t>
            </a:r>
            <a:r>
              <a:rPr lang="ru-RU" b="1" spc="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советует!»</a:t>
            </a:r>
            <a:r>
              <a:rPr lang="ru-RU" b="1" spc="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b="1" spc="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Средняя группа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общеразвивающей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направленности «Почемучки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2860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учреждение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№126 Выборгского района Санкт-Петербурга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143512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воспитатели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Журба А.Д., Ляховская С.В.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17-21.10.2016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42" y="5786454"/>
            <a:ext cx="8501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«Гараж для машины»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«Правила дорожного движения»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IMG_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89100" y="2259002"/>
            <a:ext cx="4000529" cy="234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857232"/>
            <a:ext cx="3120000" cy="234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857232"/>
            <a:ext cx="3120000" cy="234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357562"/>
            <a:ext cx="3120000" cy="234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0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3357562"/>
            <a:ext cx="3120000" cy="234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6072206"/>
            <a:ext cx="8429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«Грузовик»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6-10-20 09.40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785794"/>
            <a:ext cx="3357586" cy="25181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6-10-20 09.40.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500438"/>
            <a:ext cx="3357586" cy="25181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6-10-20 09.48.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9"/>
            <a:ext cx="3357586" cy="25181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6-10-20 09.56.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785794"/>
            <a:ext cx="3357586" cy="25181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6000768"/>
            <a:ext cx="8429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Музыкальное упражнение «Покатаемся на машине»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5" y="928670"/>
            <a:ext cx="3571900" cy="24544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3571876"/>
            <a:ext cx="3571900" cy="24544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5" y="3571876"/>
            <a:ext cx="3571900" cy="24544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928670"/>
            <a:ext cx="3571900" cy="24544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68421" y="6033783"/>
            <a:ext cx="8572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«Цветные автомобили», «Воробушки и автомобили», «Такси»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857232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0438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500438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1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857232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5786454"/>
            <a:ext cx="8572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шоферы»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«Летят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самолеты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MG_0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85794"/>
            <a:ext cx="3550501" cy="26628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85794"/>
            <a:ext cx="3550501" cy="26628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71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714752"/>
            <a:ext cx="2786082" cy="21190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71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714752"/>
            <a:ext cx="2786082" cy="21190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71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3714752"/>
            <a:ext cx="2786082" cy="21190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1670" y="5572140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Беседа с родителями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«Приемы обучения юного пешехода»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«Осторожно дорога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uchim_pravila_p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785794"/>
            <a:ext cx="2428892" cy="2786082"/>
          </a:xfrm>
          <a:prstGeom prst="rect">
            <a:avLst/>
          </a:prstGeom>
        </p:spPr>
      </p:pic>
      <p:pic>
        <p:nvPicPr>
          <p:cNvPr id="9" name="Рисунок 8" descr="2016-10-20 08.10.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143248"/>
            <a:ext cx="3143272" cy="235745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6-10-20 08.06.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71546"/>
            <a:ext cx="3071834" cy="25717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5929330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изготовлении продукта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«Дорожная азбука»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6-10-20 08.40.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928934"/>
            <a:ext cx="3810026" cy="285752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9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857232"/>
            <a:ext cx="2928958" cy="221101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7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339" y="857232"/>
            <a:ext cx="3465786" cy="336244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1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857628"/>
            <a:ext cx="2571768" cy="192882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900" b="1" spc="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</a:t>
            </a:r>
            <a:r>
              <a:rPr lang="ru-RU" b="1" spc="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642918"/>
            <a:ext cx="72866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Создать условия для формирования знаний детей о правилах дорожного движения и безопасном поведении детей на улице.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Разработать наглядные материалы, оказывающие развивающее воздействие и познавательную стимуляцию на детей среднего дошкольного возраста.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формирования знаний детей о транспорте и его классификации; познакомить со знаками дорожного движения; формировать представления детей о правилах дорожного движения;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представление о светофоре и его сигналах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словарный запас по дорожной лексике, добиваться чёткого произношения слов, продолжать обучать рассказыванию, развивать воображение;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Вовлекать родителей в активное сотрудничество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придумывать несложный сюжет, выбирать роль и выполнять её.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дети средней группы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направленности, родители, воспитатели.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познавательно-творческий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групповой.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неделя  с 17-21.10.16 (краткосрочный проект)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85794"/>
            <a:ext cx="3214710" cy="24110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357562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0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785794"/>
            <a:ext cx="3288562" cy="246642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0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357562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5786454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Познавательный рассказ воспитателя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 улицах нашего города»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Тематические беседы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«Знаки дорожного движения»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6000768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«Машины в городе», «Покатаем на машине»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785794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85794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8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500438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Речевое 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5357826"/>
            <a:ext cx="7358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детьми С.Маршак «Светофор»,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А.Дорохова «Зеленый желтый красный», Е.Житков «Светофор»,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Кривич «Школа пешехода»,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Носов «Автомобиль»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3840000" cy="407196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54a68a715322801f5be0fd214313af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143248"/>
            <a:ext cx="1785950" cy="227843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shkola-pesheho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785794"/>
            <a:ext cx="1643074" cy="211956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тихи-правил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857232"/>
            <a:ext cx="1500198" cy="22661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avtomobil--36056_235x3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071810"/>
            <a:ext cx="1643074" cy="223289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Речевое 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42" y="5786454"/>
            <a:ext cx="8501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рассказа-описания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понравившемся виде транспорта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«Для чего нужны машины»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85794"/>
            <a:ext cx="3857652" cy="289323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571876"/>
            <a:ext cx="2880000" cy="216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0100" y="1265794"/>
            <a:ext cx="3840000" cy="288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0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3571876"/>
            <a:ext cx="2880000" cy="216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Речевое 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00" y="6000768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иллюстраций по теме «Правила дорожного движения»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IMG_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857232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0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857232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01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500438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01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500438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10595" y="990273"/>
            <a:ext cx="2928958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7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50065" y="1893083"/>
            <a:ext cx="5000660" cy="292895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7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857628"/>
            <a:ext cx="4480000" cy="228601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6000768"/>
            <a:ext cx="8501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«Водители и пешеходы», «Я – регулировщик», «Автобус»</a:t>
            </a:r>
          </a:p>
        </p:txBody>
      </p:sp>
      <p:pic>
        <p:nvPicPr>
          <p:cNvPr id="4" name="Рисунок 3" descr="IMG_0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367389" y="1061711"/>
            <a:ext cx="2928958" cy="237712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6000768"/>
            <a:ext cx="8501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«Водители и пешеходы», «Я – регулировщик», «Автобус»</a:t>
            </a:r>
          </a:p>
        </p:txBody>
      </p:sp>
      <p:pic>
        <p:nvPicPr>
          <p:cNvPr id="8" name="Рисунок 7" descr="IMG_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500438"/>
            <a:ext cx="3299027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0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60562" y="2026124"/>
            <a:ext cx="3714776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405092" y="2048109"/>
            <a:ext cx="3715200" cy="261932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0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857232"/>
            <a:ext cx="3299027" cy="252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368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ПРОЕКТ  «Светофорик советует!»  Средняя группа общеразвивающей  направленности «Почемучки» </vt:lpstr>
      <vt:lpstr>Слайд 2</vt:lpstr>
      <vt:lpstr>Познавательное развитие</vt:lpstr>
      <vt:lpstr>Познавательное развитие</vt:lpstr>
      <vt:lpstr>Речевое  развитие</vt:lpstr>
      <vt:lpstr>Речевое  развитие</vt:lpstr>
      <vt:lpstr>Речевое  развитие</vt:lpstr>
      <vt:lpstr>Социально-коммуникативное развитие</vt:lpstr>
      <vt:lpstr>Социально-коммуникативное развитие</vt:lpstr>
      <vt:lpstr>Социально-коммуникативное развитие</vt:lpstr>
      <vt:lpstr>Художественно-эстетическое развитие</vt:lpstr>
      <vt:lpstr>Художественно-эстетическое развитие</vt:lpstr>
      <vt:lpstr>Физическое развитие</vt:lpstr>
      <vt:lpstr>Физическое развитие</vt:lpstr>
      <vt:lpstr>Взаимодействие с родителями</vt:lpstr>
      <vt:lpstr>Продукт проекта</vt:lpstr>
      <vt:lpstr>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ПРОЕКТ  «Светофорик советует!»  Средняя группа общеразвивающей  направленности «Почемучки» </dc:title>
  <dc:creator>Андрей</dc:creator>
  <cp:lastModifiedBy>Андрей</cp:lastModifiedBy>
  <cp:revision>57</cp:revision>
  <dcterms:created xsi:type="dcterms:W3CDTF">2016-10-21T09:36:05Z</dcterms:created>
  <dcterms:modified xsi:type="dcterms:W3CDTF">2016-10-26T06:52:42Z</dcterms:modified>
</cp:coreProperties>
</file>