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69" r:id="rId4"/>
    <p:sldId id="274" r:id="rId5"/>
    <p:sldId id="266" r:id="rId6"/>
    <p:sldId id="260" r:id="rId7"/>
    <p:sldId id="270" r:id="rId8"/>
    <p:sldId id="273" r:id="rId9"/>
    <p:sldId id="267" r:id="rId10"/>
    <p:sldId id="264" r:id="rId11"/>
    <p:sldId id="272" r:id="rId12"/>
    <p:sldId id="265" r:id="rId13"/>
    <p:sldId id="262" r:id="rId14"/>
    <p:sldId id="275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04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A2BC8-2C10-4E6E-A2DB-04B7E184B1BA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17C09-CCB6-4871-B9FD-B38CA62479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500042"/>
            <a:ext cx="8305800" cy="3000396"/>
          </a:xfrm>
        </p:spPr>
        <p:txBody>
          <a:bodyPr/>
          <a:lstStyle/>
          <a:p>
            <a:r>
              <a:rPr lang="ru-RU" sz="6600" b="1" i="1" dirty="0" smtClean="0">
                <a:solidFill>
                  <a:srgbClr val="660033"/>
                </a:solidFill>
                <a:latin typeface="Monotype Corsiva" pitchFamily="66" charset="0"/>
              </a:rPr>
              <a:t>Первые школы на Руси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868" y="1524000"/>
            <a:ext cx="5114932" cy="483395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мае 1086 года на Руси появляется самое первое женское училище, основателем которого является князь Всеволод Ярославович. Его дочь, Анна одновременно и возглавляла училище, и обучалась наукам. Только здесь молодые девушки из богатых семей могли обучиться грамоте и различным ремёслам. 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Первая женская школа</a:t>
            </a:r>
            <a:endParaRPr lang="ru-RU" dirty="0"/>
          </a:p>
        </p:txBody>
      </p:sp>
      <p:pic>
        <p:nvPicPr>
          <p:cNvPr id="7170" name="Picture 2" descr="Картинки по запросу всеволод ярославо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3143250" cy="4162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4829180" cy="621510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начале 1096 года школы начинают открываться уже по всей Руси. Первые школы начали появляться в таких крупных городах, как Муром, Владимир и Полоцк при монастырях и церквях. Священники считались на Руси самыми образованными людьми. </a:t>
            </a:r>
          </a:p>
          <a:p>
            <a:endParaRPr lang="ru-RU" sz="2400" dirty="0"/>
          </a:p>
        </p:txBody>
      </p:sp>
      <p:pic>
        <p:nvPicPr>
          <p:cNvPr id="6146" name="Picture 2" descr="Картинки по запросу священник на руси как учите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142984"/>
            <a:ext cx="3148016" cy="4424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smtClean="0"/>
              <a:t>Чему учили в школах?</a:t>
            </a:r>
            <a:endParaRPr lang="ru-RU" sz="320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785813"/>
            <a:ext cx="4059238" cy="5715000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Грамота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Церковное пение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Грамматика («первая из семи знатных наук»)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Арифметика</a:t>
            </a:r>
          </a:p>
          <a:p>
            <a:pPr algn="just">
              <a:defRPr/>
            </a:pPr>
            <a:r>
              <a:rPr lang="ru-RU" sz="2000" dirty="0" smtClean="0"/>
              <a:t>История (изучение летописей) диалектика, </a:t>
            </a:r>
          </a:p>
          <a:p>
            <a:pPr algn="just">
              <a:defRPr/>
            </a:pPr>
            <a:r>
              <a:rPr lang="ru-RU" sz="2000" dirty="0" smtClean="0"/>
              <a:t>риторика</a:t>
            </a:r>
          </a:p>
          <a:p>
            <a:pPr algn="just">
              <a:defRPr/>
            </a:pPr>
            <a:r>
              <a:rPr lang="ru-RU" sz="2000" dirty="0" smtClean="0"/>
              <a:t>"всякое землемерие", включавшее в себя географию </a:t>
            </a:r>
          </a:p>
          <a:p>
            <a:pPr algn="just">
              <a:defRPr/>
            </a:pPr>
            <a:r>
              <a:rPr lang="ru-RU" sz="2000" dirty="0" smtClean="0"/>
              <a:t>астрономия (или по-славянски "</a:t>
            </a:r>
            <a:r>
              <a:rPr lang="ru-RU" sz="2000" dirty="0" err="1" smtClean="0"/>
              <a:t>звездознание</a:t>
            </a:r>
            <a:r>
              <a:rPr lang="ru-RU" sz="2000" dirty="0" smtClean="0"/>
              <a:t>").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714375"/>
            <a:ext cx="4333875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Как учили в школах на Руси?</a:t>
            </a:r>
            <a:endParaRPr lang="ru-RU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319213"/>
            <a:ext cx="4464050" cy="3252787"/>
          </a:xfrm>
        </p:spPr>
      </p:pic>
      <p:sp>
        <p:nvSpPr>
          <p:cNvPr id="12292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57188"/>
            <a:ext cx="4059238" cy="6143625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buFont typeface="Wingdings 2" pitchFamily="18" charset="2"/>
              <a:buNone/>
            </a:pPr>
            <a:endParaRPr lang="ru-RU" sz="2000" dirty="0" smtClean="0"/>
          </a:p>
          <a:p>
            <a:pPr algn="just" eaLnBrk="1" hangingPunct="1"/>
            <a:r>
              <a:rPr lang="ru-RU" sz="2000" dirty="0" smtClean="0"/>
              <a:t>В древней русской школе не было ни переменок, ни директора, а всего лишь один учитель</a:t>
            </a:r>
          </a:p>
          <a:p>
            <a:pPr algn="just" eaLnBrk="1" hangingPunct="1"/>
            <a:r>
              <a:rPr lang="ru-RU" sz="2000" dirty="0" smtClean="0"/>
              <a:t>Ученье шло с утра до вечера, в середине дня перерыв, чтобы ученики могли пообедать</a:t>
            </a:r>
          </a:p>
          <a:p>
            <a:pPr algn="just"/>
            <a:r>
              <a:rPr lang="ru-RU" sz="2000" dirty="0" smtClean="0"/>
              <a:t>Не было отдельных уроков. Каждый ученик получал от учителя персональное задание: один делал первые шаги, другой перешел уже к “складам”, третий уже читал “Часослов”. И все следовало выучить “назубок”, “вызубрить”. Каждый свое учил вслух. Недаром пословицу сложили: “Азбуку учат – во всю избу кричат”. За непослушание и невыученные уроки учитель, как говорили раньше “сокрушал ребра” розгами. 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785813" y="4929188"/>
            <a:ext cx="4000500" cy="785812"/>
          </a:xfrm>
        </p:spPr>
        <p:txBody>
          <a:bodyPr>
            <a:normAutofit fontScale="775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            Б.М.Кустодиев             «Школа в Московской Руси»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285728"/>
            <a:ext cx="8215370" cy="5810272"/>
          </a:xfrm>
        </p:spPr>
        <p:txBody>
          <a:bodyPr/>
          <a:lstStyle/>
          <a:p>
            <a:r>
              <a:rPr lang="ru-RU" dirty="0" smtClean="0"/>
              <a:t>Правила были строгие: попить можно было за весь день только три раза. Особо учили бережно обращаться с книгами.</a:t>
            </a:r>
          </a:p>
          <a:p>
            <a:pPr algn="just"/>
            <a:r>
              <a:rPr lang="ru-RU" sz="2800" dirty="0" smtClean="0"/>
              <a:t>Учитель оценки не ставил. Выучил урок – молодец, ступай домой, а не выучил – вот плётка, вот розги…</a:t>
            </a:r>
          </a:p>
          <a:p>
            <a:pPr algn="just"/>
            <a:r>
              <a:rPr lang="ru-RU" sz="2800" dirty="0" smtClean="0"/>
              <a:t>Раньше детей учили писать только через год, когда была выучена азбука.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428604"/>
            <a:ext cx="8329642" cy="1285884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С 15 века  школы при монастырях перестают строиться, и появляются частные школы, которые в то время назывались «мастера грамоты».</a:t>
            </a:r>
          </a:p>
          <a:p>
            <a:endParaRPr lang="ru-RU" dirty="0"/>
          </a:p>
        </p:txBody>
      </p:sp>
      <p:pic>
        <p:nvPicPr>
          <p:cNvPr id="1028" name="Picture 4" descr="блины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4843" b="4843"/>
          <a:stretch>
            <a:fillRect/>
          </a:stretch>
        </p:blipFill>
        <p:spPr bwMode="auto">
          <a:xfrm>
            <a:off x="1857356" y="2000240"/>
            <a:ext cx="5305425" cy="3929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1214446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Древней Руси образование не играло важной роли, так как кроме детей богатых бояр и дворянских семей, больше никто не мог обучаться науке.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/>
          <a:lstStyle/>
          <a:p>
            <a:pPr algn="ctr"/>
            <a:r>
              <a:rPr lang="ru-RU" dirty="0" smtClean="0"/>
              <a:t>Зарождение образования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2214578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Но ситуация начала меняться в период крещения Руси. Самые первые школы на Руси были учреждены еще в 988 году в городе Киеве. Своим указом князь Владимир повелел в дворянских и боярских семьях собрать всех детей и отдать их в школы для обучения книжному делу. Обучение воспринималось многими как пытка. Матери сильно оплакивали и прощались с детьми.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5043494" cy="607223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старину по древнему обычаю детей отдавали на учение в день святого пророка Наума, называемого в народе </a:t>
            </a:r>
            <a:r>
              <a:rPr lang="ru-RU" sz="2400" dirty="0" err="1" smtClean="0"/>
              <a:t>Грамотником</a:t>
            </a:r>
            <a:r>
              <a:rPr lang="ru-RU" sz="2400" dirty="0" smtClean="0"/>
              <a:t>. И в народе говорили так: “Пророк Наум наставит на ум”. В этот день родители благословляли своих детей на ученье. Да и сами ученики просили у святого Наума “Батюшка Наум благослови на ум!»</a:t>
            </a:r>
            <a:endParaRPr lang="ru-RU" sz="2400" dirty="0"/>
          </a:p>
        </p:txBody>
      </p:sp>
      <p:pic>
        <p:nvPicPr>
          <p:cNvPr id="13314" name="Picture 2" descr="Картинки по запросу пророк нау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57166"/>
            <a:ext cx="2428892" cy="6053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начало образов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60350"/>
            <a:ext cx="5851525" cy="598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2195513" y="6491288"/>
            <a:ext cx="46815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2051050" y="6237288"/>
            <a:ext cx="525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rgbClr val="660033"/>
                </a:solidFill>
              </a:rPr>
              <a:t>Начало образования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Созданная князем Владимиром школа имела название «Книжное учение», и являлась настоящим дворцовым учебным заведением. В ней обучали не только грамоте, но и другим наукам. В этой школе обучалось около 300 учеников, и все они были разбиты на небольшие группы, в каждой из которых преподавал свой учитель. 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Самая первая школа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071934" y="357166"/>
            <a:ext cx="4614866" cy="614366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После этого, чаще всего школы можно было увидеть при монастырях и храмах. Впервые, сам термин «школа» появился на Руси только в 1382 году, когда по общеевропейским традициям данный термин начал обозначать учебные заведения, где людей обучали ремеслам и давали специализированные знания. </a:t>
            </a:r>
            <a:endParaRPr lang="ru-RU" sz="2400" dirty="0"/>
          </a:p>
        </p:txBody>
      </p:sp>
      <p:pic>
        <p:nvPicPr>
          <p:cNvPr id="10242" name="Picture 2" descr="Картинки по запросу школа при монасты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3643338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335758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Во время правления князя Владимира обучались в школе только мальчики, а первым предметом для их обучения стало книжное дело. Считалось, мужчины должны быть более подкованы в общении, а девушки не должны знать грамоту, так как они станут будущими хозяйками, и в их обязанности будет входить только правильное ведение домашнего хозяйства.</a:t>
            </a:r>
            <a:endParaRPr lang="ru-RU" sz="2400" dirty="0"/>
          </a:p>
        </p:txBody>
      </p:sp>
      <p:pic>
        <p:nvPicPr>
          <p:cNvPr id="921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000372"/>
            <a:ext cx="5834050" cy="3409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-main-pic" descr="Картинка 2 из 14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33375"/>
            <a:ext cx="7197725" cy="53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900113" y="5805488"/>
            <a:ext cx="73437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660033"/>
                </a:solidFill>
              </a:rPr>
              <a:t>Памятный знак первой школе на Руси, Киев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211</TotalTime>
  <Words>597</Words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Первые школы на Руси</vt:lpstr>
      <vt:lpstr>Зарождение образования</vt:lpstr>
      <vt:lpstr>Слайд 3</vt:lpstr>
      <vt:lpstr>Слайд 4</vt:lpstr>
      <vt:lpstr>Слайд 5</vt:lpstr>
      <vt:lpstr>Самая первая школа</vt:lpstr>
      <vt:lpstr>Слайд 7</vt:lpstr>
      <vt:lpstr>Слайд 8</vt:lpstr>
      <vt:lpstr>Слайд 9</vt:lpstr>
      <vt:lpstr>Первая женская школа</vt:lpstr>
      <vt:lpstr>Слайд 11</vt:lpstr>
      <vt:lpstr>Чему учили в школах?</vt:lpstr>
      <vt:lpstr>Как учили в школах на Руси?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Просвещение в Древней Руси: о первых школах и книгах.</dc:title>
  <dc:creator>Арина</dc:creator>
  <cp:lastModifiedBy>Арина</cp:lastModifiedBy>
  <cp:revision>21</cp:revision>
  <dcterms:created xsi:type="dcterms:W3CDTF">2016-12-06T13:26:18Z</dcterms:created>
  <dcterms:modified xsi:type="dcterms:W3CDTF">2016-12-14T04:39:50Z</dcterms:modified>
</cp:coreProperties>
</file>