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9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45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51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64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70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01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78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13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29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6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94D8-DB36-4BAD-B161-2BE5F9C6B1EC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89C7-EB82-4A16-90D6-72A1A8D2B8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81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Проект «Мы Актеры»</a:t>
            </a:r>
            <a:endParaRPr lang="ru-RU" sz="6000" b="1" dirty="0"/>
          </a:p>
        </p:txBody>
      </p:sp>
      <p:pic>
        <p:nvPicPr>
          <p:cNvPr id="8194" name="Picture 2" descr="C:\Users\Толя\Desktop\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064" y="2530941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               Проект</a:t>
            </a:r>
          </a:p>
          <a:p>
            <a:r>
              <a:rPr lang="ru-RU" sz="6000" b="1" dirty="0" smtClean="0"/>
              <a:t>         «Мы Актеры»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8778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оля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2492895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9959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Фиксация необходимого атрибута для театра.</a:t>
            </a:r>
            <a:endParaRPr lang="ru-RU" dirty="0"/>
          </a:p>
        </p:txBody>
      </p:sp>
      <p:pic>
        <p:nvPicPr>
          <p:cNvPr id="1026" name="Picture 2" descr="C:\Users\Толя\Desktop\DSCN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04456" cy="50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Толя\Desktop\DSCN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3306"/>
            <a:ext cx="3997691" cy="53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2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ля\Desktop\DSCN1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0" y="404664"/>
            <a:ext cx="8158109" cy="600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костюма для зайца</a:t>
            </a:r>
            <a:endParaRPr lang="ru-RU" dirty="0"/>
          </a:p>
        </p:txBody>
      </p:sp>
      <p:pic>
        <p:nvPicPr>
          <p:cNvPr id="2050" name="Picture 2" descr="C:\Users\Толя\Desktop\DSCN1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6489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 для сказки готовы.</a:t>
            </a:r>
            <a:endParaRPr lang="ru-RU" dirty="0"/>
          </a:p>
        </p:txBody>
      </p:sp>
      <p:pic>
        <p:nvPicPr>
          <p:cNvPr id="3074" name="Picture 2" descr="C:\Users\Толя\Desktop\DSCN1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3690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декораций.</a:t>
            </a:r>
            <a:endParaRPr lang="ru-RU" dirty="0"/>
          </a:p>
        </p:txBody>
      </p:sp>
      <p:pic>
        <p:nvPicPr>
          <p:cNvPr id="4098" name="Picture 2" descr="C:\Users\Толя\Desktop\DSCN1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41044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оля\Desktop\DSCN1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32" y="1340768"/>
            <a:ext cx="447197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Декорации готовы.</a:t>
            </a:r>
            <a:endParaRPr lang="ru-RU" dirty="0"/>
          </a:p>
        </p:txBody>
      </p:sp>
      <p:pic>
        <p:nvPicPr>
          <p:cNvPr id="5122" name="Picture 2" descr="C:\Users\Толя\Desktop\DSCN1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425954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Постановка сказки «Зайкина избушка»</a:t>
            </a:r>
            <a:endParaRPr lang="ru-RU" b="1" dirty="0"/>
          </a:p>
        </p:txBody>
      </p:sp>
      <p:pic>
        <p:nvPicPr>
          <p:cNvPr id="6146" name="Picture 2" descr="C:\Users\Толя\Desktop\DSCN18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3" cy="523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Актеры спектакля </a:t>
            </a:r>
            <a:endParaRPr lang="ru-RU" dirty="0"/>
          </a:p>
        </p:txBody>
      </p:sp>
      <p:pic>
        <p:nvPicPr>
          <p:cNvPr id="7170" name="Picture 2" descr="C:\Users\Толя\Desktop\DSCN1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5077"/>
            <a:ext cx="8352928" cy="54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«Мы Актеры»</vt:lpstr>
      <vt:lpstr>Фиксация необходимого атрибута для театра.</vt:lpstr>
      <vt:lpstr>Презентация PowerPoint</vt:lpstr>
      <vt:lpstr>Выбор костюма для зайца</vt:lpstr>
      <vt:lpstr>Куклы для сказки готовы.</vt:lpstr>
      <vt:lpstr>Подготовка декораций.</vt:lpstr>
      <vt:lpstr>Декорации готовы.</vt:lpstr>
      <vt:lpstr>Постановка сказки «Зайкина избушка»</vt:lpstr>
      <vt:lpstr>Актеры спектакля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Толя</dc:creator>
  <cp:lastModifiedBy>Толя</cp:lastModifiedBy>
  <cp:revision>8</cp:revision>
  <dcterms:created xsi:type="dcterms:W3CDTF">2016-05-03T10:29:58Z</dcterms:created>
  <dcterms:modified xsi:type="dcterms:W3CDTF">2016-05-16T04:55:31Z</dcterms:modified>
</cp:coreProperties>
</file>