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70754-938F-4FAB-ADA0-5EAE9B00B3DB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A2A7-0E91-4564-AE42-13E824109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9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4A2A7-0E91-4564-AE42-13E8241099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9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D00158-6D00-4D9E-8D96-870132FDBC1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B2FFFB-FC93-4F1C-AC44-87695E75BF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rpps.ru/skachat-fon-dlja-prezentacii.php?id=9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rpps.ru/skachat-fon-dlja-prezentacii.php?id=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rpps.ru/skachat-fon-dlja-prezentacii.php?id=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rpps.ru/skachat-fon-dlja-prezentacii.php?id=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rpps.ru/skachat-fon-dlja-prezentacii.php?id=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rpps.ru/skachat-fon-dlja-prezentacii.php?id=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rpps.ru/skachat-fon-dlja-prezentacii.php?id=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rpps.ru/skachat-fon-dlja-prezentacii.php?id=9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презентации листья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304256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249263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«День Матери»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Группа «Пчёлки»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Ноябрь 2016 г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он для презентации листь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День матери — праздник</a:t>
            </a:r>
            <a:br>
              <a:rPr lang="ru-RU" b="1" dirty="0"/>
            </a:br>
            <a:r>
              <a:rPr lang="ru-RU" b="1" dirty="0"/>
              <a:t>Для мам и детей,</a:t>
            </a:r>
            <a:br>
              <a:rPr lang="ru-RU" b="1" dirty="0"/>
            </a:br>
            <a:r>
              <a:rPr lang="ru-RU" b="1" dirty="0"/>
              <a:t>Ведь нет никого</a:t>
            </a:r>
            <a:br>
              <a:rPr lang="ru-RU" b="1" dirty="0"/>
            </a:br>
            <a:r>
              <a:rPr lang="ru-RU" b="1" dirty="0"/>
              <a:t>На свете родней.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Мама обнимет</a:t>
            </a:r>
            <a:br>
              <a:rPr lang="ru-RU" b="1" dirty="0"/>
            </a:br>
            <a:r>
              <a:rPr lang="ru-RU" b="1" dirty="0"/>
              <a:t>И приласкает,</a:t>
            </a:r>
            <a:br>
              <a:rPr lang="ru-RU" b="1" dirty="0"/>
            </a:br>
            <a:r>
              <a:rPr lang="ru-RU" b="1" dirty="0"/>
              <a:t>Мама нам сказку</a:t>
            </a:r>
            <a:br>
              <a:rPr lang="ru-RU" b="1" dirty="0"/>
            </a:br>
            <a:r>
              <a:rPr lang="ru-RU" b="1" dirty="0"/>
              <a:t>На ночь читает.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Кубики складывать</a:t>
            </a:r>
            <a:br>
              <a:rPr lang="ru-RU" b="1" dirty="0"/>
            </a:br>
            <a:r>
              <a:rPr lang="ru-RU" b="1" dirty="0"/>
              <a:t>Мама умеет,</a:t>
            </a:r>
            <a:br>
              <a:rPr lang="ru-RU" b="1" dirty="0"/>
            </a:br>
            <a:r>
              <a:rPr lang="ru-RU" b="1" dirty="0"/>
              <a:t>Маму никто</a:t>
            </a:r>
            <a:br>
              <a:rPr lang="ru-RU" b="1" dirty="0"/>
            </a:br>
            <a:r>
              <a:rPr lang="ru-RU" b="1" dirty="0"/>
              <a:t>Никогда не заменит.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Кто самый добрый,</a:t>
            </a:r>
            <a:br>
              <a:rPr lang="ru-RU" b="1" dirty="0"/>
            </a:br>
            <a:r>
              <a:rPr lang="ru-RU" b="1" dirty="0"/>
              <a:t>Ласковый самый?</a:t>
            </a:r>
            <a:br>
              <a:rPr lang="ru-RU" b="1" dirty="0"/>
            </a:br>
            <a:r>
              <a:rPr lang="ru-RU" b="1" dirty="0"/>
              <a:t>И каждый ответит,</a:t>
            </a:r>
            <a:br>
              <a:rPr lang="ru-RU" b="1" dirty="0"/>
            </a:br>
            <a:r>
              <a:rPr lang="ru-RU" b="1" dirty="0"/>
              <a:t>Что все это — мама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 descr="C:\Users\Лена\Pictures\IMG_0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5365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он для презентации листья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261"/>
            <a:ext cx="95405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466728" cy="172252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Понедельник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Беседа: праздник «День матери».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Познакомить с историей праздника, как празднуют этот праздник в других странах.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Стихотворение О. Чусовитиной «Мама» (вторая половина дня).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разучивание стихотворения, учить детей читать наизусть с выразительной интонацией, пополнить словарный запас детей.</a:t>
            </a:r>
          </a:p>
        </p:txBody>
      </p:sp>
      <p:pic>
        <p:nvPicPr>
          <p:cNvPr id="2050" name="Picture 2" descr="C:\Users\Лена\Pictures\Фото мам 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32448" cy="55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 для презентации листья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114800" cy="12527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Вторник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33843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Цветок для мамы в технике оригами.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развиваем мелкую моторику, закрепляем полученные навыки оригами, развиваем эстетическое воображение.</a:t>
            </a:r>
          </a:p>
        </p:txBody>
      </p:sp>
      <p:pic>
        <p:nvPicPr>
          <p:cNvPr id="1026" name="Picture 2" descr="C:\Users\Лена\Pictures\IMG_20161209_114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3204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он для презентации листь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394720" cy="12527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Среда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33123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Лепка из пластилина портрет мамы.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Цель: развиваем мелкую моторику, закрепляем навыки лепки из пластилина.</a:t>
            </a:r>
          </a:p>
        </p:txBody>
      </p:sp>
      <p:pic>
        <p:nvPicPr>
          <p:cNvPr id="1026" name="Picture 2" descr="C:\Users\Лена\Pictures\IMG_0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7525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листья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4000" cy="6930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530624" cy="12527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Четверг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88840"/>
            <a:ext cx="33123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Рисование «Портрет мамы».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Цель: рисовать портрет по фотографии, учиться передавать черты лица по образцу (по фотографии).</a:t>
            </a:r>
          </a:p>
        </p:txBody>
      </p:sp>
      <p:pic>
        <p:nvPicPr>
          <p:cNvPr id="2050" name="Picture 2" descr="C:\Users\Лена\Pictures\IMG_0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9685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листья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530624" cy="100244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Пятница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3303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Поздравление мам с их праздником. Выставка работ поделок для мам. Плакат-поздравление.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Цель: знакомство с историей праздника, формировать понятие, что мама самый главный человек в жизни ребенка, получение морального удовлетворения. </a:t>
            </a:r>
          </a:p>
        </p:txBody>
      </p:sp>
      <p:pic>
        <p:nvPicPr>
          <p:cNvPr id="1026" name="Picture 2" descr="C:\Users\Лена\Pictures\Фото мам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3204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Фон для презентации листь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9087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2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178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</vt:lpstr>
      <vt:lpstr>Презентация PowerPoint</vt:lpstr>
      <vt:lpstr>Понедельник</vt:lpstr>
      <vt:lpstr>Вторник</vt:lpstr>
      <vt:lpstr>Среда</vt:lpstr>
      <vt:lpstr>Четверг</vt:lpstr>
      <vt:lpstr>Пятница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празднику</dc:title>
  <dc:creator>Лена</dc:creator>
  <cp:lastModifiedBy>Лена</cp:lastModifiedBy>
  <cp:revision>11</cp:revision>
  <dcterms:created xsi:type="dcterms:W3CDTF">2016-11-27T16:10:23Z</dcterms:created>
  <dcterms:modified xsi:type="dcterms:W3CDTF">2016-12-11T16:34:57Z</dcterms:modified>
</cp:coreProperties>
</file>