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8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69" r:id="rId15"/>
    <p:sldId id="270" r:id="rId16"/>
    <p:sldId id="279" r:id="rId17"/>
    <p:sldId id="271" r:id="rId18"/>
    <p:sldId id="272" r:id="rId19"/>
    <p:sldId id="273" r:id="rId20"/>
    <p:sldId id="274" r:id="rId21"/>
    <p:sldId id="275" r:id="rId22"/>
    <p:sldId id="277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>
        <p:scale>
          <a:sx n="70" d="100"/>
          <a:sy n="70" d="100"/>
        </p:scale>
        <p:origin x="-115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F8DB9-5AAF-4967-9FCB-C80D3B276EB5}" type="datetimeFigureOut">
              <a:rPr lang="ru-RU" smtClean="0"/>
              <a:pPr/>
              <a:t>04.01.2017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419D-4376-4138-9B6B-E8958D1222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F8DB9-5AAF-4967-9FCB-C80D3B276EB5}" type="datetimeFigureOut">
              <a:rPr lang="ru-RU" smtClean="0"/>
              <a:pPr/>
              <a:t>04.01.2017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419D-4376-4138-9B6B-E8958D1222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F8DB9-5AAF-4967-9FCB-C80D3B276EB5}" type="datetimeFigureOut">
              <a:rPr lang="ru-RU" smtClean="0"/>
              <a:pPr/>
              <a:t>04.01.2017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419D-4376-4138-9B6B-E8958D1222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F8DB9-5AAF-4967-9FCB-C80D3B276EB5}" type="datetimeFigureOut">
              <a:rPr lang="ru-RU" smtClean="0"/>
              <a:pPr/>
              <a:t>04.01.2017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419D-4376-4138-9B6B-E8958D1222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F8DB9-5AAF-4967-9FCB-C80D3B276EB5}" type="datetimeFigureOut">
              <a:rPr lang="ru-RU" smtClean="0"/>
              <a:pPr/>
              <a:t>04.01.2017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419D-4376-4138-9B6B-E8958D1222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F8DB9-5AAF-4967-9FCB-C80D3B276EB5}" type="datetimeFigureOut">
              <a:rPr lang="ru-RU" smtClean="0"/>
              <a:pPr/>
              <a:t>04.01.2017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419D-4376-4138-9B6B-E8958D1222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F8DB9-5AAF-4967-9FCB-C80D3B276EB5}" type="datetimeFigureOut">
              <a:rPr lang="ru-RU" smtClean="0"/>
              <a:pPr/>
              <a:t>04.01.2017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419D-4376-4138-9B6B-E8958D1222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F8DB9-5AAF-4967-9FCB-C80D3B276EB5}" type="datetimeFigureOut">
              <a:rPr lang="ru-RU" smtClean="0"/>
              <a:pPr/>
              <a:t>04.01.2017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419D-4376-4138-9B6B-E8958D1222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F8DB9-5AAF-4967-9FCB-C80D3B276EB5}" type="datetimeFigureOut">
              <a:rPr lang="ru-RU" smtClean="0"/>
              <a:pPr/>
              <a:t>04.01.2017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419D-4376-4138-9B6B-E8958D1222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F8DB9-5AAF-4967-9FCB-C80D3B276EB5}" type="datetimeFigureOut">
              <a:rPr lang="ru-RU" smtClean="0"/>
              <a:pPr/>
              <a:t>04.01.2017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419D-4376-4138-9B6B-E8958D1222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F8DB9-5AAF-4967-9FCB-C80D3B276EB5}" type="datetimeFigureOut">
              <a:rPr lang="ru-RU" smtClean="0"/>
              <a:pPr/>
              <a:t>04.01.2017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419D-4376-4138-9B6B-E8958D1222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2F8DB9-5AAF-4967-9FCB-C80D3B276EB5}" type="datetimeFigureOut">
              <a:rPr lang="ru-RU" smtClean="0"/>
              <a:pPr/>
              <a:t>04.01.2017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3419D-4376-4138-9B6B-E8958D1222B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282" y="571480"/>
            <a:ext cx="8715436" cy="5643602"/>
          </a:xfr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ru-RU" sz="5400" i="1" dirty="0" smtClean="0">
                <a:latin typeface="Times New Roman" pitchFamily="18" charset="0"/>
                <a:cs typeface="Times New Roman" pitchFamily="18" charset="0"/>
              </a:rPr>
              <a:t>Нестандартное </a:t>
            </a:r>
            <a:r>
              <a:rPr lang="ru-RU" sz="5400" i="1" dirty="0" smtClean="0">
                <a:latin typeface="Times New Roman" pitchFamily="18" charset="0"/>
                <a:cs typeface="Times New Roman" pitchFamily="18" charset="0"/>
              </a:rPr>
              <a:t>оборудование </a:t>
            </a:r>
            <a:r>
              <a:rPr lang="ru-RU" sz="5400" i="1" dirty="0" smtClean="0">
                <a:latin typeface="Times New Roman" pitchFamily="18" charset="0"/>
                <a:cs typeface="Times New Roman" pitchFamily="18" charset="0"/>
              </a:rPr>
              <a:t>для занятий по физической культуре</a:t>
            </a:r>
            <a:r>
              <a:rPr lang="ru-RU" sz="8800" i="1" dirty="0" smtClean="0"/>
              <a:t/>
            </a:r>
            <a:br>
              <a:rPr lang="ru-RU" sz="8800" i="1" dirty="0" smtClean="0"/>
            </a:br>
            <a:r>
              <a:rPr lang="ru-RU" sz="8800" i="1" dirty="0" smtClean="0"/>
              <a:t>           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Выполнила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воспитатель  Алексеева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Т.Р</a:t>
            </a:r>
            <a:r>
              <a:rPr lang="ru-RU" sz="2000" dirty="0" smtClean="0"/>
              <a:t>.</a:t>
            </a:r>
            <a:endParaRPr lang="ru-RU" sz="2000" i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Забавные кегли»</a:t>
            </a:r>
            <a:endParaRPr lang="ru-RU" dirty="0"/>
          </a:p>
        </p:txBody>
      </p:sp>
      <p:pic>
        <p:nvPicPr>
          <p:cNvPr id="11266" name="Picture 2" descr="C:\Users\Николай\Desktop\ФИЗО\S500272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285992"/>
            <a:ext cx="4500594" cy="3857652"/>
          </a:xfrm>
          <a:prstGeom prst="rect">
            <a:avLst/>
          </a:prstGeom>
          <a:noFill/>
        </p:spPr>
      </p:pic>
      <p:pic>
        <p:nvPicPr>
          <p:cNvPr id="11267" name="Picture 3" descr="C:\Users\Николай\Desktop\ФИЗО\S500272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500174"/>
            <a:ext cx="4214842" cy="38576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«Цветы» и «Снежинки»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для выполнения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общеразвивающих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упражнений, дыхательной гимнастики.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C:\Users\Николай\Desktop\ФИЗО\S500272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928802"/>
            <a:ext cx="4210080" cy="3714776"/>
          </a:xfrm>
          <a:prstGeom prst="rect">
            <a:avLst/>
          </a:prstGeom>
          <a:noFill/>
        </p:spPr>
      </p:pic>
      <p:pic>
        <p:nvPicPr>
          <p:cNvPr id="12291" name="Picture 3" descr="C:\Users\Николай\Desktop\ФИЗО\S500273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348706"/>
            <a:ext cx="4281518" cy="37949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18" y="5072074"/>
            <a:ext cx="5486400" cy="571504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«Короткие косички»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57158" y="5643578"/>
            <a:ext cx="8286808" cy="928694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Использование: для выполнения ОРУ, в играх, а также как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трансформер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(можно из нескольких коротких сделать одну длинную)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Материал: косички, на концах которых сделаны ручки из контейнеров киндер-сюрпризов.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Николай\Desktop\ФИЗО\S5002751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85728"/>
            <a:ext cx="8215370" cy="46434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5143512"/>
            <a:ext cx="5486400" cy="500066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«Подушки здоровья»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57158" y="5643578"/>
            <a:ext cx="8358246" cy="928694"/>
          </a:xfrm>
        </p:spPr>
        <p:txBody>
          <a:bodyPr>
            <a:normAutofit fontScale="92500" lnSpcReduction="20000"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Использование: для массажа верхних и нижних конечностей.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Материал: мешочки из дерматина (разной формы), различные наполнители – персиковые, вишневые косточки, шелуха семечек, мелкие камушки, различные крупы, горох, деревянные шарики, крышки и т.п.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Николай\Desktop\ФИЗО\S5002732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8358246" cy="46434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5143512"/>
            <a:ext cx="5486400" cy="42862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«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Массажная дорожка»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57158" y="5572140"/>
            <a:ext cx="8358246" cy="1000132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Использование: для массажа ступней (профилактика плоскостопия).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Материал: пуговицы разных размеров, цветной дерматин, игла, прочная нитка.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Николай\Desktop\ФИЗО\S5002734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57166"/>
            <a:ext cx="8501122" cy="46434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«Массажные дорожки из пластиковых крышек»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 descr="C:\Users\Николай\Desktop\ФИЗО\S500275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2500306"/>
            <a:ext cx="4352956" cy="3786214"/>
          </a:xfrm>
          <a:prstGeom prst="rect">
            <a:avLst/>
          </a:prstGeom>
          <a:noFill/>
        </p:spPr>
      </p:pic>
      <p:pic>
        <p:nvPicPr>
          <p:cNvPr id="5124" name="Picture 4" descr="C:\Users\Николай\Desktop\ФИЗО\S500275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928802"/>
            <a:ext cx="4281518" cy="34488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«Колючая дорожка»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C:\Users\Николай\Desktop\ФИЗО\S50027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643050"/>
            <a:ext cx="8572560" cy="47577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b="1" dirty="0" smtClean="0"/>
              <a:t>«Волшебные змейки»  </a:t>
            </a:r>
            <a:r>
              <a:rPr lang="ru-RU" sz="2400" dirty="0" smtClean="0"/>
              <a:t>для координации движений, равновесия, прыжков, профилактики плоскостопия и массажа ступней ног. </a:t>
            </a:r>
            <a:endParaRPr lang="ru-RU" sz="2400" dirty="0"/>
          </a:p>
        </p:txBody>
      </p:sp>
      <p:pic>
        <p:nvPicPr>
          <p:cNvPr id="6146" name="Picture 2" descr="C:\Users\Николай\Desktop\ФИЗО\S500273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500306"/>
            <a:ext cx="4324352" cy="3857652"/>
          </a:xfrm>
          <a:prstGeom prst="rect">
            <a:avLst/>
          </a:prstGeom>
          <a:noFill/>
        </p:spPr>
      </p:pic>
      <p:pic>
        <p:nvPicPr>
          <p:cNvPr id="6147" name="Picture 3" descr="C:\Users\Николай\Desktop\ФИЗО\S500275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714488"/>
            <a:ext cx="4357718" cy="35004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000636"/>
            <a:ext cx="8286808" cy="500066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«Змейка» из деревянных катушек.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28596" y="5643578"/>
            <a:ext cx="8286808" cy="928694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Использование: для ориентира, массажа ступней ног, в играх.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Материал: деревянные катушки  из-под ниток, бельевая веревка. </a:t>
            </a: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Николай\Desktop\ФИЗО\S5002736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8501122" cy="46434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Следочки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Николай\Desktop\ФИЗО\S500274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928802"/>
            <a:ext cx="4357718" cy="3643338"/>
          </a:xfrm>
          <a:prstGeom prst="rect">
            <a:avLst/>
          </a:prstGeom>
          <a:noFill/>
        </p:spPr>
      </p:pic>
      <p:pic>
        <p:nvPicPr>
          <p:cNvPr id="9219" name="Picture 3" descr="C:\Users\Николай\Desktop\ФИЗО\S500274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643182"/>
            <a:ext cx="4281518" cy="37147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42853"/>
            <a:ext cx="7772400" cy="1071570"/>
          </a:xfrm>
        </p:spPr>
        <p:txBody>
          <a:bodyPr>
            <a:normAutofit fontScale="90000"/>
          </a:bodyPr>
          <a:lstStyle/>
          <a:p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Использование нестандартного физкультурного оборудования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58" y="1428736"/>
            <a:ext cx="8501122" cy="5143536"/>
          </a:xfrm>
        </p:spPr>
        <p:txBody>
          <a:bodyPr>
            <a:norm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Многообразен мир вещей, способных обрести вторую жизнь. Бесполезные, на первый взгляд, предметы превращаются в яркое, удобное в использовании оборудование для  занятий с детьми физкультурой, закаливающих процедур и массажа.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Детям на физкультурный занятиях должно быть, прежде всего, интересно. И не последнюю роль в создании захватывающей атмосферы занятия играет оборудование. Особенно нестандартное. Выполнение упражнений с пособиями и дидактическим инвентарем повышает интерес к занятиям, улучшает качество выполнения упражнений, способствует формированию правильной осанки, профилактике плоскостопия, сколиоза.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857256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Атрибуты для игр, прыжков в высоту с места.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Users\Николай\Desktop\ФИЗО\S500274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099499">
            <a:off x="-303864" y="2354999"/>
            <a:ext cx="4960294" cy="3381675"/>
          </a:xfrm>
          <a:prstGeom prst="rect">
            <a:avLst/>
          </a:prstGeom>
          <a:noFill/>
        </p:spPr>
      </p:pic>
      <p:pic>
        <p:nvPicPr>
          <p:cNvPr id="10243" name="Picture 3" descr="C:\Users\Николай\Desktop\ФИЗО\S500274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872656">
            <a:off x="4364439" y="2233453"/>
            <a:ext cx="5100336" cy="35596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5143512"/>
            <a:ext cx="5486400" cy="571504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«Снежки»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57158" y="5786454"/>
            <a:ext cx="8501122" cy="857256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Использование: для выполнения ОРУ, метании, подбрасывании, массажа  рук.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Материал: упаковочная сетка из-под яблок.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C:\Users\Николай\Desktop\ФИЗО\S5002757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8643998" cy="47863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143008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«Лыжи», «Лужи» -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атрибуты для игр, соревнований, эстафет.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C:\Users\Николай\Desktop\ФИЗО\S500274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571744"/>
            <a:ext cx="4500594" cy="3429024"/>
          </a:xfrm>
          <a:prstGeom prst="rect">
            <a:avLst/>
          </a:prstGeom>
          <a:noFill/>
        </p:spPr>
      </p:pic>
      <p:pic>
        <p:nvPicPr>
          <p:cNvPr id="13315" name="Picture 3" descr="C:\Users\Николай\Desktop\ФИЗО\S500274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643050"/>
            <a:ext cx="4286280" cy="33575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5000636"/>
            <a:ext cx="5486400" cy="500066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«Цветные ручейки»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Николай\Desktop\ФИЗО\S5002718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15901" b="15901"/>
          <a:stretch>
            <a:fillRect/>
          </a:stretch>
        </p:blipFill>
        <p:spPr>
          <a:xfrm>
            <a:off x="785786" y="214290"/>
            <a:ext cx="7715304" cy="4714908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28596" y="5643578"/>
            <a:ext cx="7929618" cy="1000132"/>
          </a:xfrm>
        </p:spPr>
        <p:txBody>
          <a:bodyPr>
            <a:no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Использование: для массажа ступней (профилактика ступней), выполнения упражнений на развитие координаций движений и равновесия.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Материал: пластиковые крышки от пластиковых бутылок. Кусок прочного материала, нитка, иголка.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5143512"/>
            <a:ext cx="5486400" cy="500066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«Разноцветные пеньки»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0034" y="5643578"/>
            <a:ext cx="8215370" cy="857256"/>
          </a:xfrm>
        </p:spPr>
        <p:txBody>
          <a:bodyPr>
            <a:noAutofit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Использование: для выполнения упражнений на развитие координации движений, перешагивание, бега змейкой.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Материал: большие емкости (ведра) из-под майонеза. Цветная бумага, ножницы, клей ПВА.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Рисунок 2"/>
          <p:cNvSpPr txBox="1">
            <a:spLocks/>
          </p:cNvSpPr>
          <p:nvPr/>
        </p:nvSpPr>
        <p:spPr>
          <a:xfrm>
            <a:off x="1785918" y="642918"/>
            <a:ext cx="5486400" cy="4114800"/>
          </a:xfrm>
          <a:prstGeom prst="rect">
            <a:avLst/>
          </a:prstGeom>
        </p:spPr>
      </p:sp>
      <p:pic>
        <p:nvPicPr>
          <p:cNvPr id="3074" name="Picture 2" descr="C:\Users\Николай\Desktop\ФИЗО\S5002719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85728"/>
            <a:ext cx="8286808" cy="48577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5143512"/>
            <a:ext cx="5486400" cy="500066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«Барьер»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42910" y="5786454"/>
            <a:ext cx="8001056" cy="785818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Использование: для перешагивания, перепрыгивания,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подлезания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Материал: контейнеры из-под киндер-сюрпризов. Жесткая толстая проволока, шило.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Николай\Desktop\ФИЗО\S5002749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428604"/>
            <a:ext cx="8215370" cy="46434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286388"/>
            <a:ext cx="8358246" cy="500066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«Летающие тарелки»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57158" y="5857892"/>
            <a:ext cx="8429684" cy="785818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Использование: для метания, для выполнения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общеразвивающих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упражнений.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Материал: одноразовые тарелки, цветная бумага, скотч.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Николай\Desktop\ФИЗО\S5002728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8429684" cy="48577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357158" y="5357826"/>
            <a:ext cx="8501122" cy="642942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«Цветы»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57158" y="6000768"/>
            <a:ext cx="8501122" cy="642942"/>
          </a:xfrm>
        </p:spPr>
        <p:txBody>
          <a:bodyPr>
            <a:normAutofit fontScale="92500"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Использование: как ориентиры при  ходьбе  и беге «змейкой»,  при проведении подвижных игр.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Материал: пластиковые бутылки, цветной картон.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Николай\Desktop\ФИЗО\S5002721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57166"/>
            <a:ext cx="8501122" cy="49292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072074"/>
            <a:ext cx="8286808" cy="571504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«Веселые снеговики»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57158" y="5643578"/>
            <a:ext cx="8358246" cy="928694"/>
          </a:xfrm>
        </p:spPr>
        <p:txBody>
          <a:bodyPr>
            <a:normAutofit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Использование: как ориентиры  при проведении игр, эстафеты, соревнований, беге, прыжках.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Материал: деревянная стойка, ватман, цветная бумага.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Николай\Desktop\ФИЗО\S5002723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8643998" cy="50006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5286388"/>
            <a:ext cx="8215370" cy="571504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«Береза»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0034" y="6000768"/>
            <a:ext cx="8286808" cy="642942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Использование: как ориентиры  при проведении игр, эстафет, соревнований, прыжков.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Материал: деревянная стойка, ватман, цветная бумага.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Николай\Desktop\ФИЗО\S5002724 - копия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85728"/>
            <a:ext cx="8358246" cy="49292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389</TotalTime>
  <Words>551</Words>
  <Application>Microsoft Office PowerPoint</Application>
  <PresentationFormat>Экран (4:3)</PresentationFormat>
  <Paragraphs>48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Нестандартное оборудование для занятий по физической культуре              Выполнила:                                                            воспитатель  Алексеева Т.Р.</vt:lpstr>
      <vt:lpstr>Использование нестандартного физкультурного оборудования</vt:lpstr>
      <vt:lpstr>«Цветные ручейки»</vt:lpstr>
      <vt:lpstr>«Разноцветные пеньки»</vt:lpstr>
      <vt:lpstr>«Барьер»</vt:lpstr>
      <vt:lpstr>«Летающие тарелки»</vt:lpstr>
      <vt:lpstr>«Цветы»</vt:lpstr>
      <vt:lpstr>«Веселые снеговики»</vt:lpstr>
      <vt:lpstr>«Береза» </vt:lpstr>
      <vt:lpstr>«Забавные кегли»</vt:lpstr>
      <vt:lpstr>«Цветы» и «Снежинки» для выполнения общеразвивающих упражнений, дыхательной гимнастики.</vt:lpstr>
      <vt:lpstr>«Короткие косички»</vt:lpstr>
      <vt:lpstr>«Подушки здоровья»</vt:lpstr>
      <vt:lpstr>«Массажная дорожка»</vt:lpstr>
      <vt:lpstr>«Массажные дорожки из пластиковых крышек» </vt:lpstr>
      <vt:lpstr>«Колючая дорожка»</vt:lpstr>
      <vt:lpstr>«Волшебные змейки»  для координации движений, равновесия, прыжков, профилактики плоскостопия и массажа ступней ног. </vt:lpstr>
      <vt:lpstr>«Змейка» из деревянных катушек.</vt:lpstr>
      <vt:lpstr>«Следочки»</vt:lpstr>
      <vt:lpstr>Атрибуты для игр, прыжков в высоту с места.</vt:lpstr>
      <vt:lpstr>«Снежки»</vt:lpstr>
      <vt:lpstr>«Лыжи», «Лужи» - атрибуты для игр, соревнований, эстафет.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Нетрадиционное физкультурное оборудование</dc:title>
  <dc:creator>Николай</dc:creator>
  <cp:lastModifiedBy>Николай</cp:lastModifiedBy>
  <cp:revision>48</cp:revision>
  <dcterms:created xsi:type="dcterms:W3CDTF">2011-01-15T14:29:30Z</dcterms:created>
  <dcterms:modified xsi:type="dcterms:W3CDTF">2017-01-04T06:35:40Z</dcterms:modified>
</cp:coreProperties>
</file>