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56" r:id="rId4"/>
    <p:sldId id="261" r:id="rId5"/>
    <p:sldId id="262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63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DDFC7-A59A-4B41-A5C3-B33023E678AA}" type="datetimeFigureOut">
              <a:rPr lang="ru-RU" smtClean="0"/>
              <a:pPr/>
              <a:t>31.12.2016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01B1-9743-4E21-8EF8-DD161E8BE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4;&#1072;\Desktop\&#1053;&#1086;&#1074;&#1072;&#1103;%20&#1087;&#1072;&#1087;&#1082;&#1072;\&#1090;&#1072;&#1085;&#1077;&#1094;%20&#1089;&#1085;&#1077;&#1078;&#1080;&#1085;&#1086;&#1082;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audio" Target="file:///C:\Users\&#1052;&#1072;&#1084;&#1072;\Desktop\&#1053;&#1086;&#1074;&#1072;&#1103;%20&#1087;&#1072;&#1087;&#1082;&#1072;\&#1090;&#1072;&#1085;&#1077;&#1094;%20&#1089;&#1085;&#1077;&#1078;&#1080;&#1085;&#1086;&#1082;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4;&#1072;\Desktop\&#1079;&#1072;&#1085;&#1103;&#1090;&#1080;&#1103;\&#1057;&#1083;&#1091;&#1096;&#1072;&#1085;&#1080;&#1077;\&#1079;&#1080;&#1084;&#1085;&#1080;&#1077;%20&#1074;&#1089;&#1090;&#1088;&#1077;&#1095;&#1080;\&#1087;&#1090;&#1080;&#1095;&#1082;&#1080;.mp3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16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4;&#1072;\Desktop\&#1079;&#1072;&#1085;&#1103;&#1090;&#1080;&#1103;\&#1057;&#1083;&#1091;&#1096;&#1072;&#1085;&#1080;&#1077;\&#1090;&#1077;&#1088;&#1077;&#1084;&#1086;&#1082;\&#1084;&#1080;&#1096;&#1082;&#1072;1.WMA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12.pn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2;&#1072;&#1084;&#1072;\Desktop\&#1079;&#1072;&#1085;&#1103;&#1090;&#1080;&#1103;\&#1057;&#1083;&#1091;&#1096;&#1072;&#1085;&#1080;&#1077;\&#1086;&#1089;&#1077;&#1085;&#1085;&#1080;&#1077;%20&#1074;&#1089;&#1090;&#1088;&#1077;&#1095;&#1080;\&#1079;&#1072;&#1081;&#1082;&#1072;.mp3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12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gif"/><Relationship Id="rId18" Type="http://schemas.openxmlformats.org/officeDocument/2006/relationships/image" Target="../media/image2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gif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gif"/><Relationship Id="rId1" Type="http://schemas.openxmlformats.org/officeDocument/2006/relationships/audio" Target="file:///C:\Users\&#1052;&#1072;&#1084;&#1072;\Desktop\&#1053;&#1086;&#1074;&#1072;&#1103;%20&#1087;&#1072;&#1087;&#1082;&#1072;\&#1090;&#1072;&#1085;&#1077;&#1094;%20&#1089;&#1085;&#1077;&#1078;&#1080;&#1085;&#1086;&#1082;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21.gi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0_a6a11_e51796d5_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929066"/>
            <a:ext cx="5456660" cy="2714620"/>
          </a:xfrm>
          <a:prstGeom prst="rect">
            <a:avLst/>
          </a:prstGeom>
        </p:spPr>
      </p:pic>
      <p:pic>
        <p:nvPicPr>
          <p:cNvPr id="21" name="Рисунок 20" descr="0_88580_6d67d1bb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7430"/>
            <a:ext cx="1831669" cy="2616667"/>
          </a:xfrm>
          <a:prstGeom prst="rect">
            <a:avLst/>
          </a:prstGeom>
        </p:spPr>
      </p:pic>
      <p:pic>
        <p:nvPicPr>
          <p:cNvPr id="2" name="Рисунок 1" descr="0_6a3d5_1ade0931_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572264" y="1571612"/>
            <a:ext cx="2285984" cy="2727905"/>
          </a:xfrm>
          <a:prstGeom prst="rect">
            <a:avLst/>
          </a:prstGeom>
        </p:spPr>
      </p:pic>
      <p:pic>
        <p:nvPicPr>
          <p:cNvPr id="5" name="Рисунок 4" descr="0_88d45_511d6d8e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143380"/>
            <a:ext cx="4262464" cy="861019"/>
          </a:xfrm>
          <a:prstGeom prst="rect">
            <a:avLst/>
          </a:prstGeom>
        </p:spPr>
      </p:pic>
      <p:pic>
        <p:nvPicPr>
          <p:cNvPr id="10" name="Рисунок 9" descr="0_959ac_1a54f819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4429132"/>
            <a:ext cx="4801652" cy="1613355"/>
          </a:xfrm>
          <a:prstGeom prst="rect">
            <a:avLst/>
          </a:prstGeom>
        </p:spPr>
      </p:pic>
      <p:pic>
        <p:nvPicPr>
          <p:cNvPr id="11" name="Рисунок 10" descr="0_959ac_1a54f819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24159">
            <a:off x="1315303" y="4318049"/>
            <a:ext cx="4801652" cy="1613355"/>
          </a:xfrm>
          <a:prstGeom prst="rect">
            <a:avLst/>
          </a:prstGeom>
        </p:spPr>
      </p:pic>
      <p:pic>
        <p:nvPicPr>
          <p:cNvPr id="15" name="Рисунок 14" descr="0_959ac_1a54f819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4786322"/>
            <a:ext cx="4801652" cy="1613355"/>
          </a:xfrm>
          <a:prstGeom prst="rect">
            <a:avLst/>
          </a:prstGeom>
        </p:spPr>
      </p:pic>
      <p:pic>
        <p:nvPicPr>
          <p:cNvPr id="17" name="Рисунок 16" descr="0_959ac_1a54f819_L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57922" y="5143512"/>
            <a:ext cx="3586078" cy="1204922"/>
          </a:xfrm>
          <a:prstGeom prst="rect">
            <a:avLst/>
          </a:prstGeom>
        </p:spPr>
      </p:pic>
      <p:pic>
        <p:nvPicPr>
          <p:cNvPr id="16" name="Рисунок 15" descr="0_6a404_d286485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86425"/>
            <a:ext cx="4762500" cy="1171575"/>
          </a:xfrm>
          <a:prstGeom prst="rect">
            <a:avLst/>
          </a:prstGeom>
        </p:spPr>
      </p:pic>
      <p:pic>
        <p:nvPicPr>
          <p:cNvPr id="19" name="Рисунок 18" descr="0_7b334_b51e1b62_L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285852" y="642918"/>
            <a:ext cx="3203063" cy="1643074"/>
          </a:xfrm>
          <a:prstGeom prst="rect">
            <a:avLst/>
          </a:prstGeom>
        </p:spPr>
      </p:pic>
      <p:pic>
        <p:nvPicPr>
          <p:cNvPr id="3" name="Рисунок 2" descr="0_6a404_d286485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108" y="4929198"/>
            <a:ext cx="4762500" cy="1171575"/>
          </a:xfrm>
          <a:prstGeom prst="rect">
            <a:avLst/>
          </a:prstGeom>
        </p:spPr>
      </p:pic>
      <p:pic>
        <p:nvPicPr>
          <p:cNvPr id="20" name="Рисунок 19" descr="Snow_10-23-0822.gif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3143248"/>
            <a:ext cx="4071966" cy="3036574"/>
          </a:xfrm>
          <a:prstGeom prst="rect">
            <a:avLst/>
          </a:prstGeom>
        </p:spPr>
      </p:pic>
      <p:pic>
        <p:nvPicPr>
          <p:cNvPr id="29" name="Рисунок 28" descr="0_6a404_d286485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500" y="5686425"/>
            <a:ext cx="4762500" cy="1171575"/>
          </a:xfrm>
          <a:prstGeom prst="rect">
            <a:avLst/>
          </a:prstGeom>
        </p:spPr>
      </p:pic>
      <p:pic>
        <p:nvPicPr>
          <p:cNvPr id="30" name="танец снежи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tretch>
            <a:fillRect/>
          </a:stretch>
        </p:blipFill>
        <p:spPr>
          <a:xfrm>
            <a:off x="0" y="6357958"/>
            <a:ext cx="304800" cy="304800"/>
          </a:xfrm>
          <a:prstGeom prst="rect">
            <a:avLst/>
          </a:prstGeom>
        </p:spPr>
      </p:pic>
      <p:pic>
        <p:nvPicPr>
          <p:cNvPr id="18" name="Рисунок 17" descr="4715589-thum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0298" y="2071678"/>
            <a:ext cx="3000364" cy="3252394"/>
          </a:xfrm>
          <a:prstGeom prst="rect">
            <a:avLst/>
          </a:prstGeom>
        </p:spPr>
      </p:pic>
      <p:pic>
        <p:nvPicPr>
          <p:cNvPr id="13" name="Рисунок 12" descr="0_6245f_6b48fe6e_M.png"/>
          <p:cNvPicPr>
            <a:picLocks noChangeAspect="1"/>
          </p:cNvPicPr>
          <p:nvPr/>
        </p:nvPicPr>
        <p:blipFill>
          <a:blip r:embed="rId14"/>
          <a:srcRect b="4999"/>
          <a:stretch>
            <a:fillRect/>
          </a:stretch>
        </p:blipFill>
        <p:spPr>
          <a:xfrm>
            <a:off x="0" y="2571744"/>
            <a:ext cx="3429024" cy="407196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500166" y="928670"/>
            <a:ext cx="706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Зимние встречи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28" name="Рисунок 27" descr="0_a6a11_e51796d5_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5456660" cy="2714620"/>
          </a:xfrm>
          <a:prstGeom prst="rect">
            <a:avLst/>
          </a:prstGeom>
        </p:spPr>
      </p:pic>
      <p:pic>
        <p:nvPicPr>
          <p:cNvPr id="26" name="Рисунок 25" descr="0_a6a11_e51796d5_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166" y="0"/>
            <a:ext cx="5456660" cy="27146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00562" y="564357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Составила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Кузнецова Ю.В.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0_a6a11_e51796d5_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929066"/>
            <a:ext cx="5456660" cy="2714620"/>
          </a:xfrm>
          <a:prstGeom prst="rect">
            <a:avLst/>
          </a:prstGeom>
        </p:spPr>
      </p:pic>
      <p:pic>
        <p:nvPicPr>
          <p:cNvPr id="21" name="Рисунок 20" descr="0_88580_6d67d1bb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7430"/>
            <a:ext cx="1831669" cy="2616667"/>
          </a:xfrm>
          <a:prstGeom prst="rect">
            <a:avLst/>
          </a:prstGeom>
        </p:spPr>
      </p:pic>
      <p:pic>
        <p:nvPicPr>
          <p:cNvPr id="2" name="Рисунок 1" descr="0_6a3d5_1ade0931_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6572264" y="1571612"/>
            <a:ext cx="2285984" cy="2727905"/>
          </a:xfrm>
          <a:prstGeom prst="rect">
            <a:avLst/>
          </a:prstGeom>
        </p:spPr>
      </p:pic>
      <p:pic>
        <p:nvPicPr>
          <p:cNvPr id="5" name="Рисунок 4" descr="0_88d45_511d6d8e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143380"/>
            <a:ext cx="4262464" cy="861019"/>
          </a:xfrm>
          <a:prstGeom prst="rect">
            <a:avLst/>
          </a:prstGeom>
        </p:spPr>
      </p:pic>
      <p:pic>
        <p:nvPicPr>
          <p:cNvPr id="10" name="Рисунок 9" descr="0_959ac_1a54f819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4429132"/>
            <a:ext cx="4801652" cy="1613355"/>
          </a:xfrm>
          <a:prstGeom prst="rect">
            <a:avLst/>
          </a:prstGeom>
        </p:spPr>
      </p:pic>
      <p:pic>
        <p:nvPicPr>
          <p:cNvPr id="11" name="Рисунок 10" descr="0_959ac_1a54f819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24159">
            <a:off x="1315303" y="4318049"/>
            <a:ext cx="4801652" cy="1613355"/>
          </a:xfrm>
          <a:prstGeom prst="rect">
            <a:avLst/>
          </a:prstGeom>
        </p:spPr>
      </p:pic>
      <p:pic>
        <p:nvPicPr>
          <p:cNvPr id="15" name="Рисунок 14" descr="0_959ac_1a54f819_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4786322"/>
            <a:ext cx="4801652" cy="1613355"/>
          </a:xfrm>
          <a:prstGeom prst="rect">
            <a:avLst/>
          </a:prstGeom>
        </p:spPr>
      </p:pic>
      <p:pic>
        <p:nvPicPr>
          <p:cNvPr id="17" name="Рисунок 16" descr="0_959ac_1a54f819_L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57922" y="5143512"/>
            <a:ext cx="3586078" cy="1204922"/>
          </a:xfrm>
          <a:prstGeom prst="rect">
            <a:avLst/>
          </a:prstGeom>
        </p:spPr>
      </p:pic>
      <p:pic>
        <p:nvPicPr>
          <p:cNvPr id="16" name="Рисунок 15" descr="0_6a404_d286485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86425"/>
            <a:ext cx="4762500" cy="1171575"/>
          </a:xfrm>
          <a:prstGeom prst="rect">
            <a:avLst/>
          </a:prstGeom>
        </p:spPr>
      </p:pic>
      <p:pic>
        <p:nvPicPr>
          <p:cNvPr id="19" name="Рисунок 18" descr="0_7b334_b51e1b62_L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285852" y="642918"/>
            <a:ext cx="3203063" cy="1643074"/>
          </a:xfrm>
          <a:prstGeom prst="rect">
            <a:avLst/>
          </a:prstGeom>
        </p:spPr>
      </p:pic>
      <p:pic>
        <p:nvPicPr>
          <p:cNvPr id="3" name="Рисунок 2" descr="0_6a404_d286485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108" y="4929198"/>
            <a:ext cx="4762500" cy="1171575"/>
          </a:xfrm>
          <a:prstGeom prst="rect">
            <a:avLst/>
          </a:prstGeom>
        </p:spPr>
      </p:pic>
      <p:pic>
        <p:nvPicPr>
          <p:cNvPr id="20" name="Рисунок 19" descr="Snow_10-23-0822.gif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3143248"/>
            <a:ext cx="4071966" cy="3036574"/>
          </a:xfrm>
          <a:prstGeom prst="rect">
            <a:avLst/>
          </a:prstGeom>
        </p:spPr>
      </p:pic>
      <p:pic>
        <p:nvPicPr>
          <p:cNvPr id="29" name="Рисунок 28" descr="0_6a404_d286485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500" y="5686425"/>
            <a:ext cx="4762500" cy="1171575"/>
          </a:xfrm>
          <a:prstGeom prst="rect">
            <a:avLst/>
          </a:prstGeom>
        </p:spPr>
      </p:pic>
      <p:pic>
        <p:nvPicPr>
          <p:cNvPr id="26" name="Рисунок 25" descr="0_a6a11_e51796d5_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166" y="0"/>
            <a:ext cx="5456660" cy="2714620"/>
          </a:xfrm>
          <a:prstGeom prst="rect">
            <a:avLst/>
          </a:prstGeom>
        </p:spPr>
      </p:pic>
      <p:pic>
        <p:nvPicPr>
          <p:cNvPr id="28" name="Рисунок 27" descr="0_a6a11_e51796d5_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5456660" cy="2714620"/>
          </a:xfrm>
          <a:prstGeom prst="rect">
            <a:avLst/>
          </a:prstGeom>
        </p:spPr>
      </p:pic>
      <p:pic>
        <p:nvPicPr>
          <p:cNvPr id="30" name="танец снежи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email"/>
          <a:stretch>
            <a:fillRect/>
          </a:stretch>
        </p:blipFill>
        <p:spPr>
          <a:xfrm>
            <a:off x="0" y="6357958"/>
            <a:ext cx="304800" cy="304800"/>
          </a:xfrm>
          <a:prstGeom prst="rect">
            <a:avLst/>
          </a:prstGeom>
        </p:spPr>
      </p:pic>
      <p:pic>
        <p:nvPicPr>
          <p:cNvPr id="18" name="Рисунок 17" descr="4715589-thum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0298" y="2071678"/>
            <a:ext cx="3000364" cy="3252394"/>
          </a:xfrm>
          <a:prstGeom prst="rect">
            <a:avLst/>
          </a:prstGeom>
        </p:spPr>
      </p:pic>
      <p:pic>
        <p:nvPicPr>
          <p:cNvPr id="22" name="Рисунок 21" descr="0_e69ec_50e6139f_S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6248" y="3857628"/>
            <a:ext cx="1700552" cy="2081711"/>
          </a:xfrm>
          <a:prstGeom prst="rect">
            <a:avLst/>
          </a:prstGeom>
        </p:spPr>
      </p:pic>
      <p:pic>
        <p:nvPicPr>
          <p:cNvPr id="24" name="Рисунок 23" descr="0_a1a36_57355534_M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0496" y="5500702"/>
            <a:ext cx="2600341" cy="891101"/>
          </a:xfrm>
          <a:prstGeom prst="rect">
            <a:avLst/>
          </a:prstGeom>
        </p:spPr>
      </p:pic>
      <p:pic>
        <p:nvPicPr>
          <p:cNvPr id="13" name="Рисунок 12" descr="0_6245f_6b48fe6e_M.png"/>
          <p:cNvPicPr>
            <a:picLocks noChangeAspect="1"/>
          </p:cNvPicPr>
          <p:nvPr/>
        </p:nvPicPr>
        <p:blipFill>
          <a:blip r:embed="rId16"/>
          <a:srcRect b="4999"/>
          <a:stretch>
            <a:fillRect/>
          </a:stretch>
        </p:blipFill>
        <p:spPr>
          <a:xfrm>
            <a:off x="0" y="2571744"/>
            <a:ext cx="3429024" cy="4071966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4.44444E-6 L 0.63073 -0.0136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4.04624E-6 L 0.62118 -0.0099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6245f_6b48fe6e_M.png"/>
          <p:cNvPicPr>
            <a:picLocks noChangeAspect="1"/>
          </p:cNvPicPr>
          <p:nvPr/>
        </p:nvPicPr>
        <p:blipFill>
          <a:blip r:embed="rId4"/>
          <a:srcRect b="4999"/>
          <a:stretch>
            <a:fillRect/>
          </a:stretch>
        </p:blipFill>
        <p:spPr>
          <a:xfrm>
            <a:off x="5857884" y="3286124"/>
            <a:ext cx="2176604" cy="2969282"/>
          </a:xfrm>
          <a:prstGeom prst="rect">
            <a:avLst/>
          </a:prstGeom>
        </p:spPr>
      </p:pic>
      <p:pic>
        <p:nvPicPr>
          <p:cNvPr id="10" name="Рисунок 9" descr="0_fd54d_e808d7a8_L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86182" y="4929198"/>
            <a:ext cx="1647404" cy="1598951"/>
          </a:xfrm>
          <a:prstGeom prst="rect">
            <a:avLst/>
          </a:prstGeom>
        </p:spPr>
      </p:pic>
      <p:pic>
        <p:nvPicPr>
          <p:cNvPr id="7" name="Рисунок 6" descr="0_6245f_6b48fe6e_M.png"/>
          <p:cNvPicPr>
            <a:picLocks noChangeAspect="1"/>
          </p:cNvPicPr>
          <p:nvPr/>
        </p:nvPicPr>
        <p:blipFill>
          <a:blip r:embed="rId4"/>
          <a:srcRect b="4999"/>
          <a:stretch>
            <a:fillRect/>
          </a:stretch>
        </p:blipFill>
        <p:spPr>
          <a:xfrm>
            <a:off x="285720" y="1205649"/>
            <a:ext cx="4143404" cy="5652352"/>
          </a:xfrm>
          <a:prstGeom prst="rect">
            <a:avLst/>
          </a:prstGeom>
        </p:spPr>
      </p:pic>
      <p:pic>
        <p:nvPicPr>
          <p:cNvPr id="5" name="Рисунок 4" descr="0_a6a11_e51796d5_ori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166" y="0"/>
            <a:ext cx="5456660" cy="2714620"/>
          </a:xfrm>
          <a:prstGeom prst="rect">
            <a:avLst/>
          </a:prstGeom>
        </p:spPr>
      </p:pic>
      <p:pic>
        <p:nvPicPr>
          <p:cNvPr id="6" name="Рисунок 5" descr="0_a6a11_e51796d5_ori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357562"/>
            <a:ext cx="5456660" cy="2714620"/>
          </a:xfrm>
          <a:prstGeom prst="rect">
            <a:avLst/>
          </a:prstGeom>
        </p:spPr>
      </p:pic>
      <p:pic>
        <p:nvPicPr>
          <p:cNvPr id="13" name="пти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mishki-809.gif"/>
          <p:cNvPicPr>
            <a:picLocks noChangeAspect="1"/>
          </p:cNvPicPr>
          <p:nvPr/>
        </p:nvPicPr>
        <p:blipFill>
          <a:blip r:embed="rId4">
            <a:lum bright="-30000"/>
          </a:blip>
          <a:stretch>
            <a:fillRect/>
          </a:stretch>
        </p:blipFill>
        <p:spPr>
          <a:xfrm flipH="1">
            <a:off x="4071934" y="5000612"/>
            <a:ext cx="1857388" cy="1857388"/>
          </a:xfrm>
          <a:prstGeom prst="rect">
            <a:avLst/>
          </a:prstGeom>
        </p:spPr>
      </p:pic>
      <p:pic>
        <p:nvPicPr>
          <p:cNvPr id="8" name="Рисунок 7" descr="0_6245f_6b48fe6e_M.png"/>
          <p:cNvPicPr>
            <a:picLocks noChangeAspect="1"/>
          </p:cNvPicPr>
          <p:nvPr/>
        </p:nvPicPr>
        <p:blipFill>
          <a:blip r:embed="rId5"/>
          <a:srcRect b="4999"/>
          <a:stretch>
            <a:fillRect/>
          </a:stretch>
        </p:blipFill>
        <p:spPr>
          <a:xfrm>
            <a:off x="5857884" y="3286124"/>
            <a:ext cx="2176604" cy="2969282"/>
          </a:xfrm>
          <a:prstGeom prst="rect">
            <a:avLst/>
          </a:prstGeom>
        </p:spPr>
      </p:pic>
      <p:pic>
        <p:nvPicPr>
          <p:cNvPr id="7" name="Рисунок 6" descr="0_6245f_6b48fe6e_M.png"/>
          <p:cNvPicPr>
            <a:picLocks noChangeAspect="1"/>
          </p:cNvPicPr>
          <p:nvPr/>
        </p:nvPicPr>
        <p:blipFill>
          <a:blip r:embed="rId5"/>
          <a:srcRect b="4999"/>
          <a:stretch>
            <a:fillRect/>
          </a:stretch>
        </p:blipFill>
        <p:spPr>
          <a:xfrm>
            <a:off x="285720" y="1205649"/>
            <a:ext cx="4143404" cy="5652352"/>
          </a:xfrm>
          <a:prstGeom prst="rect">
            <a:avLst/>
          </a:prstGeom>
        </p:spPr>
      </p:pic>
      <p:pic>
        <p:nvPicPr>
          <p:cNvPr id="5" name="Рисунок 4" descr="0_a6a11_e51796d5_ori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166" y="0"/>
            <a:ext cx="5456660" cy="2714620"/>
          </a:xfrm>
          <a:prstGeom prst="rect">
            <a:avLst/>
          </a:prstGeom>
        </p:spPr>
      </p:pic>
      <p:pic>
        <p:nvPicPr>
          <p:cNvPr id="6" name="Рисунок 5" descr="0_a6a11_e51796d5_ori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500438"/>
            <a:ext cx="5456660" cy="2714620"/>
          </a:xfrm>
          <a:prstGeom prst="rect">
            <a:avLst/>
          </a:prstGeom>
        </p:spPr>
      </p:pic>
      <p:pic>
        <p:nvPicPr>
          <p:cNvPr id="9" name="мишка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92856465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929198"/>
            <a:ext cx="1393508" cy="1571626"/>
          </a:xfrm>
          <a:prstGeom prst="rect">
            <a:avLst/>
          </a:prstGeom>
        </p:spPr>
      </p:pic>
      <p:pic>
        <p:nvPicPr>
          <p:cNvPr id="8" name="Рисунок 7" descr="0_6245f_6b48fe6e_M.png"/>
          <p:cNvPicPr>
            <a:picLocks noChangeAspect="1"/>
          </p:cNvPicPr>
          <p:nvPr/>
        </p:nvPicPr>
        <p:blipFill>
          <a:blip r:embed="rId5"/>
          <a:srcRect b="4999"/>
          <a:stretch>
            <a:fillRect/>
          </a:stretch>
        </p:blipFill>
        <p:spPr>
          <a:xfrm>
            <a:off x="5857884" y="3357562"/>
            <a:ext cx="2176604" cy="2969282"/>
          </a:xfrm>
          <a:prstGeom prst="rect">
            <a:avLst/>
          </a:prstGeom>
        </p:spPr>
      </p:pic>
      <p:pic>
        <p:nvPicPr>
          <p:cNvPr id="7" name="Рисунок 6" descr="0_6245f_6b48fe6e_M.png"/>
          <p:cNvPicPr>
            <a:picLocks noChangeAspect="1"/>
          </p:cNvPicPr>
          <p:nvPr/>
        </p:nvPicPr>
        <p:blipFill>
          <a:blip r:embed="rId5"/>
          <a:srcRect b="4999"/>
          <a:stretch>
            <a:fillRect/>
          </a:stretch>
        </p:blipFill>
        <p:spPr>
          <a:xfrm>
            <a:off x="285720" y="1205649"/>
            <a:ext cx="4143404" cy="5652352"/>
          </a:xfrm>
          <a:prstGeom prst="rect">
            <a:avLst/>
          </a:prstGeom>
        </p:spPr>
      </p:pic>
      <p:pic>
        <p:nvPicPr>
          <p:cNvPr id="5" name="Рисунок 4" descr="0_a6a11_e51796d5_ori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166" y="0"/>
            <a:ext cx="5456660" cy="2714620"/>
          </a:xfrm>
          <a:prstGeom prst="rect">
            <a:avLst/>
          </a:prstGeom>
        </p:spPr>
      </p:pic>
      <p:pic>
        <p:nvPicPr>
          <p:cNvPr id="6" name="Рисунок 5" descr="0_a6a11_e51796d5_ori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500438"/>
            <a:ext cx="5456660" cy="2714620"/>
          </a:xfrm>
          <a:prstGeom prst="rect">
            <a:avLst/>
          </a:prstGeom>
        </p:spPr>
      </p:pic>
      <p:pic>
        <p:nvPicPr>
          <p:cNvPr id="10" name="зай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0_88580_6d67d1bb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1831669" cy="2616667"/>
          </a:xfrm>
          <a:prstGeom prst="rect">
            <a:avLst/>
          </a:prstGeom>
        </p:spPr>
      </p:pic>
      <p:pic>
        <p:nvPicPr>
          <p:cNvPr id="2" name="Рисунок 1" descr="0_6a3d5_1ade0931_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572264" y="1571612"/>
            <a:ext cx="2285984" cy="2727905"/>
          </a:xfrm>
          <a:prstGeom prst="rect">
            <a:avLst/>
          </a:prstGeom>
        </p:spPr>
      </p:pic>
      <p:pic>
        <p:nvPicPr>
          <p:cNvPr id="5" name="Рисунок 4" descr="0_88d45_511d6d8e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43380"/>
            <a:ext cx="4262464" cy="861019"/>
          </a:xfrm>
          <a:prstGeom prst="rect">
            <a:avLst/>
          </a:prstGeom>
        </p:spPr>
      </p:pic>
      <p:pic>
        <p:nvPicPr>
          <p:cNvPr id="10" name="Рисунок 9" descr="0_959ac_1a54f819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4429132"/>
            <a:ext cx="4801652" cy="1613355"/>
          </a:xfrm>
          <a:prstGeom prst="rect">
            <a:avLst/>
          </a:prstGeom>
        </p:spPr>
      </p:pic>
      <p:pic>
        <p:nvPicPr>
          <p:cNvPr id="11" name="Рисунок 10" descr="0_959ac_1a54f819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24159">
            <a:off x="1315303" y="4318049"/>
            <a:ext cx="4801652" cy="1613355"/>
          </a:xfrm>
          <a:prstGeom prst="rect">
            <a:avLst/>
          </a:prstGeom>
        </p:spPr>
      </p:pic>
      <p:pic>
        <p:nvPicPr>
          <p:cNvPr id="15" name="Рисунок 14" descr="0_959ac_1a54f819_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4786322"/>
            <a:ext cx="4801652" cy="1613355"/>
          </a:xfrm>
          <a:prstGeom prst="rect">
            <a:avLst/>
          </a:prstGeom>
        </p:spPr>
      </p:pic>
      <p:pic>
        <p:nvPicPr>
          <p:cNvPr id="17" name="Рисунок 16" descr="0_959ac_1a54f819_L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57922" y="5143512"/>
            <a:ext cx="3586078" cy="1204922"/>
          </a:xfrm>
          <a:prstGeom prst="rect">
            <a:avLst/>
          </a:prstGeom>
        </p:spPr>
      </p:pic>
      <p:pic>
        <p:nvPicPr>
          <p:cNvPr id="18" name="Рисунок 17" descr="4715589-thum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000364" y="2214554"/>
            <a:ext cx="2357454" cy="2555480"/>
          </a:xfrm>
          <a:prstGeom prst="rect">
            <a:avLst/>
          </a:prstGeom>
        </p:spPr>
      </p:pic>
      <p:pic>
        <p:nvPicPr>
          <p:cNvPr id="16" name="Рисунок 15" descr="0_6a404_d286485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86425"/>
            <a:ext cx="4762500" cy="1171575"/>
          </a:xfrm>
          <a:prstGeom prst="rect">
            <a:avLst/>
          </a:prstGeom>
        </p:spPr>
      </p:pic>
      <p:pic>
        <p:nvPicPr>
          <p:cNvPr id="19" name="Рисунок 18" descr="0_7b334_b51e1b62_L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1285852" y="642918"/>
            <a:ext cx="3203063" cy="1643074"/>
          </a:xfrm>
          <a:prstGeom prst="rect">
            <a:avLst/>
          </a:prstGeom>
        </p:spPr>
      </p:pic>
      <p:pic>
        <p:nvPicPr>
          <p:cNvPr id="3" name="Рисунок 2" descr="0_6a404_d286485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108" y="4929198"/>
            <a:ext cx="4762500" cy="1171575"/>
          </a:xfrm>
          <a:prstGeom prst="rect">
            <a:avLst/>
          </a:prstGeom>
        </p:spPr>
      </p:pic>
      <p:pic>
        <p:nvPicPr>
          <p:cNvPr id="20" name="Рисунок 19" descr="Snow_10-23-0822.gif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3143248"/>
            <a:ext cx="4071966" cy="3036574"/>
          </a:xfrm>
          <a:prstGeom prst="rect">
            <a:avLst/>
          </a:prstGeom>
        </p:spPr>
      </p:pic>
      <p:pic>
        <p:nvPicPr>
          <p:cNvPr id="26" name="Рисунок 25" descr="0_a6a11_e51796d5_ori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9166" y="0"/>
            <a:ext cx="5456660" cy="2714620"/>
          </a:xfrm>
          <a:prstGeom prst="rect">
            <a:avLst/>
          </a:prstGeom>
        </p:spPr>
      </p:pic>
      <p:pic>
        <p:nvPicPr>
          <p:cNvPr id="28" name="Рисунок 27" descr="0_a6a11_e51796d5_ori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285728"/>
            <a:ext cx="5456660" cy="2714620"/>
          </a:xfrm>
          <a:prstGeom prst="rect">
            <a:avLst/>
          </a:prstGeom>
        </p:spPr>
      </p:pic>
      <p:pic>
        <p:nvPicPr>
          <p:cNvPr id="29" name="Рисунок 28" descr="0_6a404_d286485_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500" y="5686425"/>
            <a:ext cx="4762500" cy="1171575"/>
          </a:xfrm>
          <a:prstGeom prst="rect">
            <a:avLst/>
          </a:prstGeom>
        </p:spPr>
      </p:pic>
      <p:pic>
        <p:nvPicPr>
          <p:cNvPr id="31" name="Рисунок 30" descr="0_e69e6_f0ec657a_S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3372" y="3643314"/>
            <a:ext cx="2357454" cy="2885849"/>
          </a:xfrm>
          <a:prstGeom prst="rect">
            <a:avLst/>
          </a:prstGeom>
        </p:spPr>
      </p:pic>
      <p:pic>
        <p:nvPicPr>
          <p:cNvPr id="22" name="Рисунок 21" descr="0_6245f_6b48fe6e_M.png"/>
          <p:cNvPicPr>
            <a:picLocks noChangeAspect="1"/>
          </p:cNvPicPr>
          <p:nvPr/>
        </p:nvPicPr>
        <p:blipFill>
          <a:blip r:embed="rId14"/>
          <a:srcRect b="4999"/>
          <a:stretch>
            <a:fillRect/>
          </a:stretch>
        </p:blipFill>
        <p:spPr>
          <a:xfrm>
            <a:off x="357158" y="2786034"/>
            <a:ext cx="3071815" cy="4071966"/>
          </a:xfrm>
          <a:prstGeom prst="rect">
            <a:avLst/>
          </a:prstGeom>
        </p:spPr>
      </p:pic>
      <p:pic>
        <p:nvPicPr>
          <p:cNvPr id="24" name="Рисунок 23" descr="928564655.gif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429388" y="5286388"/>
            <a:ext cx="1203471" cy="1357298"/>
          </a:xfrm>
          <a:prstGeom prst="rect">
            <a:avLst/>
          </a:prstGeom>
        </p:spPr>
      </p:pic>
      <p:pic>
        <p:nvPicPr>
          <p:cNvPr id="25" name="Рисунок 24" descr="mishki-809.gif"/>
          <p:cNvPicPr>
            <a:picLocks noChangeAspect="1"/>
          </p:cNvPicPr>
          <p:nvPr/>
        </p:nvPicPr>
        <p:blipFill>
          <a:blip r:embed="rId16">
            <a:lum bright="-30000"/>
          </a:blip>
          <a:stretch>
            <a:fillRect/>
          </a:stretch>
        </p:blipFill>
        <p:spPr>
          <a:xfrm flipH="1">
            <a:off x="3214678" y="5072074"/>
            <a:ext cx="1571636" cy="1571636"/>
          </a:xfrm>
          <a:prstGeom prst="rect">
            <a:avLst/>
          </a:prstGeom>
        </p:spPr>
      </p:pic>
      <p:pic>
        <p:nvPicPr>
          <p:cNvPr id="32" name="танец снежи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email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  <p:pic>
        <p:nvPicPr>
          <p:cNvPr id="33" name="Рисунок 32" descr="0_fd54d_e808d7a8_L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428992" y="3399572"/>
            <a:ext cx="857256" cy="832043"/>
          </a:xfrm>
          <a:prstGeom prst="rect">
            <a:avLst/>
          </a:prstGeom>
        </p:spPr>
      </p:pic>
      <p:pic>
        <p:nvPicPr>
          <p:cNvPr id="27" name="Рисунок 26" descr="0_a6a11_e51796d5_orig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034" y="3500438"/>
            <a:ext cx="5456660" cy="2714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3"/>
            <a:ext cx="64294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2 слайд:</a:t>
            </a:r>
          </a:p>
          <a:p>
            <a:r>
              <a:rPr lang="ru-RU" dirty="0" smtClean="0"/>
              <a:t>Наш веселый Снеговик к снегу, к холоду привык</a:t>
            </a:r>
          </a:p>
          <a:p>
            <a:r>
              <a:rPr lang="ru-RU" dirty="0" smtClean="0"/>
              <a:t>Скучно одному стоять, он решил друзей искать</a:t>
            </a:r>
          </a:p>
          <a:p>
            <a:endParaRPr lang="ru-RU" dirty="0" smtClean="0"/>
          </a:p>
          <a:p>
            <a:r>
              <a:rPr lang="ru-RU" b="1" i="1" u="sng" dirty="0" smtClean="0"/>
              <a:t>3 слайд:</a:t>
            </a:r>
          </a:p>
          <a:p>
            <a:r>
              <a:rPr lang="ru-RU" dirty="0" smtClean="0"/>
              <a:t>Не успел он в лес зайти, как послышались шаги</a:t>
            </a:r>
          </a:p>
          <a:p>
            <a:r>
              <a:rPr lang="ru-RU" dirty="0" smtClean="0"/>
              <a:t>Кто же здесь в лесу шумит, познакомиться спешит?</a:t>
            </a:r>
          </a:p>
          <a:p>
            <a:endParaRPr lang="ru-RU" dirty="0" smtClean="0"/>
          </a:p>
          <a:p>
            <a:r>
              <a:rPr lang="ru-RU" b="1" i="1" u="sng" dirty="0" smtClean="0"/>
              <a:t>4 слайд:</a:t>
            </a:r>
          </a:p>
          <a:p>
            <a:r>
              <a:rPr lang="ru-RU" dirty="0" smtClean="0"/>
              <a:t>Кто еще сюда идет, громко песенки поет?</a:t>
            </a:r>
          </a:p>
          <a:p>
            <a:endParaRPr lang="ru-RU" dirty="0" smtClean="0"/>
          </a:p>
          <a:p>
            <a:r>
              <a:rPr lang="ru-RU" b="1" i="1" u="sng" dirty="0" smtClean="0"/>
              <a:t>5 слайд:</a:t>
            </a:r>
          </a:p>
          <a:p>
            <a:r>
              <a:rPr lang="ru-RU" dirty="0" smtClean="0"/>
              <a:t>Кто-то к нам еще бежит, познакомиться спешит</a:t>
            </a:r>
          </a:p>
          <a:p>
            <a:endParaRPr lang="ru-RU" dirty="0" smtClean="0"/>
          </a:p>
          <a:p>
            <a:r>
              <a:rPr lang="ru-RU" b="1" i="1" u="sng" dirty="0" smtClean="0"/>
              <a:t>6 слайд:</a:t>
            </a:r>
          </a:p>
          <a:p>
            <a:r>
              <a:rPr lang="ru-RU" dirty="0" smtClean="0"/>
              <a:t>С той поры все звери дружат, со Снеговиком не тужат</a:t>
            </a:r>
          </a:p>
          <a:p>
            <a:r>
              <a:rPr lang="ru-RU" dirty="0" smtClean="0"/>
              <a:t>Пляшут, песенки поют, новых встреч и с нами ждут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35716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Текст к слайдам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Углубить представление об изобразительных возможностях музыки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Обучающие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Учить внимательно слушать музыку от начала до конца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Учить различать образный характер музыки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воображение, мышление, память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Развивать умение соотносить музыкальный образ с образами персонажей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Обогащать музыкальные впечатления детей, создавать радостное настроение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Воспитывать в детях любовь к окружающим, доброе отношение к природе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Ход занятия: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Звучит знакомая пьеса, дети узнают ее и на слайде появляется соответствующая картинка.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4214818"/>
            <a:ext cx="68580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Музыкальный материал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«Птички» А.Серова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«Мишка» М.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Раухвергера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«Зайчики» Е. Тиличеевой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«Вальс снежинок»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201</Words>
  <Application>Microsoft Office PowerPoint</Application>
  <PresentationFormat>Экран (4:3)</PresentationFormat>
  <Paragraphs>45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12</cp:revision>
  <dcterms:created xsi:type="dcterms:W3CDTF">2016-12-07T18:45:32Z</dcterms:created>
  <dcterms:modified xsi:type="dcterms:W3CDTF">2016-12-30T21:48:02Z</dcterms:modified>
</cp:coreProperties>
</file>