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0C1"/>
    <a:srgbClr val="5DB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>
        <p:scale>
          <a:sx n="60" d="100"/>
          <a:sy n="60" d="100"/>
        </p:scale>
        <p:origin x="-141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052736"/>
            <a:ext cx="5400600" cy="23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«ПОСУДА»</a:t>
            </a:r>
            <a:b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Недельная проектная деятельность в группе «Лисята»</a:t>
            </a:r>
            <a:endParaRPr lang="ru-RU" dirty="0">
              <a:solidFill>
                <a:srgbClr val="0710C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2718048" cy="1089974"/>
          </a:xfrm>
        </p:spPr>
        <p:txBody>
          <a:bodyPr/>
          <a:lstStyle/>
          <a:p>
            <a:r>
              <a:rPr lang="ru-RU" dirty="0" smtClean="0">
                <a:solidFill>
                  <a:srgbClr val="0710C1"/>
                </a:solidFill>
              </a:rPr>
              <a:t>Воспитатели: Прокопенко Г.В.</a:t>
            </a:r>
          </a:p>
          <a:p>
            <a:r>
              <a:rPr lang="ru-RU" dirty="0" err="1" smtClean="0">
                <a:solidFill>
                  <a:srgbClr val="0710C1"/>
                </a:solidFill>
              </a:rPr>
              <a:t>Чипчикова</a:t>
            </a:r>
            <a:r>
              <a:rPr lang="ru-RU" dirty="0" smtClean="0">
                <a:solidFill>
                  <a:srgbClr val="0710C1"/>
                </a:solidFill>
              </a:rPr>
              <a:t> С.М.</a:t>
            </a:r>
            <a:endParaRPr lang="ru-RU" dirty="0">
              <a:solidFill>
                <a:srgbClr val="0710C1"/>
              </a:solidFill>
            </a:endParaRPr>
          </a:p>
        </p:txBody>
      </p:sp>
      <p:pic>
        <p:nvPicPr>
          <p:cNvPr id="5" name="Рисунок 4" descr="4327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520" y="3645024"/>
            <a:ext cx="4320480" cy="34935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456384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710C1"/>
                </a:solidFill>
                <a:latin typeface="Comic Sans MS" pitchFamily="66" charset="0"/>
              </a:rPr>
              <a:t>Работаем дома</a:t>
            </a:r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22-22_000\Desktop\посуда\IMG-20170122-WA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016224" cy="3581314"/>
          </a:xfrm>
          <a:prstGeom prst="rect">
            <a:avLst/>
          </a:prstGeom>
          <a:noFill/>
        </p:spPr>
      </p:pic>
      <p:pic>
        <p:nvPicPr>
          <p:cNvPr id="5123" name="Picture 3" descr="C:\Users\22-22_000\Desktop\посуда\IMG-20170122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165866" cy="3600400"/>
          </a:xfrm>
          <a:prstGeom prst="rect">
            <a:avLst/>
          </a:prstGeom>
          <a:noFill/>
        </p:spPr>
      </p:pic>
      <p:pic>
        <p:nvPicPr>
          <p:cNvPr id="4098" name="Picture 2" descr="F:\проект ПОСУДА\посуда\IMG-20170122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2411760" cy="3215680"/>
          </a:xfrm>
          <a:prstGeom prst="rect">
            <a:avLst/>
          </a:prstGeom>
          <a:noFill/>
        </p:spPr>
      </p:pic>
      <p:pic>
        <p:nvPicPr>
          <p:cNvPr id="4099" name="Picture 3" descr="F:\проект ПОСУДА\посуда\IMG-20170122-WA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96952"/>
            <a:ext cx="2466274" cy="328836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188974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Ай, да мамы! Просто класс! Ну, куду же нам без вас!!!</a:t>
            </a:r>
            <a:endParaRPr lang="ru-RU" sz="2400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5122" name="Picture 2" descr="F:\проект ПОСУДА\посуда\IMG-20170123-WA0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1751707" cy="3114146"/>
          </a:xfrm>
          <a:prstGeom prst="rect">
            <a:avLst/>
          </a:prstGeom>
          <a:noFill/>
        </p:spPr>
      </p:pic>
      <p:pic>
        <p:nvPicPr>
          <p:cNvPr id="5123" name="Picture 3" descr="F:\проект ПОСУДА\посуда\IMG-20170123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024" y="1124744"/>
            <a:ext cx="3584398" cy="2016224"/>
          </a:xfrm>
          <a:prstGeom prst="rect">
            <a:avLst/>
          </a:prstGeom>
          <a:noFill/>
        </p:spPr>
      </p:pic>
      <p:pic>
        <p:nvPicPr>
          <p:cNvPr id="5124" name="Picture 4" descr="F:\проект ПОСУДА\посуда\IMG-20170122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99353"/>
            <a:ext cx="3231878" cy="2909415"/>
          </a:xfrm>
          <a:prstGeom prst="rect">
            <a:avLst/>
          </a:prstGeom>
          <a:noFill/>
        </p:spPr>
      </p:pic>
      <p:pic>
        <p:nvPicPr>
          <p:cNvPr id="5125" name="Picture 5" descr="F:\проект ПОСУДА\посуда\IMG-20170122-WA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805952"/>
            <a:ext cx="2808312" cy="374832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97152"/>
            <a:ext cx="1728192" cy="18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628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  <a:t>Мы играли и читали</a:t>
            </a:r>
            <a:b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  <a:t>Мамы, папы помогали</a:t>
            </a:r>
            <a:b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  <a:t>наш альбом уже готов</a:t>
            </a:r>
            <a:b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710C1"/>
                </a:solidFill>
                <a:latin typeface="Comic Sans MS" pitchFamily="66" charset="0"/>
              </a:rPr>
              <a:t>Посмотрите! Он таков</a:t>
            </a:r>
            <a:r>
              <a:rPr lang="ru-RU" b="1" dirty="0" smtClean="0">
                <a:solidFill>
                  <a:srgbClr val="0710C1"/>
                </a:solidFill>
              </a:rPr>
              <a:t>:</a:t>
            </a:r>
            <a:endParaRPr lang="ru-RU" b="1" dirty="0">
              <a:solidFill>
                <a:srgbClr val="0710C1"/>
              </a:solidFill>
            </a:endParaRPr>
          </a:p>
        </p:txBody>
      </p:sp>
      <p:pic>
        <p:nvPicPr>
          <p:cNvPr id="6146" name="Picture 2" descr="F:\проект ПОСУДА\посуда\strawberrys-17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94" y="1579151"/>
            <a:ext cx="2085166" cy="1561818"/>
          </a:xfrm>
          <a:prstGeom prst="rect">
            <a:avLst/>
          </a:prstGeom>
          <a:noFill/>
        </p:spPr>
      </p:pic>
      <p:pic>
        <p:nvPicPr>
          <p:cNvPr id="6147" name="Picture 3" descr="F:\проект ПОСУДА\посуда\0017-017-Pechene-klassicheskoe-ugoschenie-k-chaju-luchshe-podavat-v-stekljannykh-i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4744"/>
            <a:ext cx="1945732" cy="13726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779" y="404664"/>
            <a:ext cx="469586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56992"/>
            <a:ext cx="5103125" cy="305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520280" cy="42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5245667" cy="31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проект ПОСУДА\посуда\1800657_kotyatki-multyashn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2088232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4941168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0710C1"/>
                </a:solidFill>
                <a:latin typeface="Comic Sans MS" pitchFamily="66" charset="0"/>
              </a:rPr>
              <a:t>Спасибо всем!</a:t>
            </a:r>
          </a:p>
          <a:p>
            <a:pPr algn="ctr"/>
            <a:r>
              <a:rPr lang="ru-RU" sz="2800" b="1" dirty="0" smtClean="0">
                <a:solidFill>
                  <a:srgbClr val="0710C1"/>
                </a:solidFill>
                <a:latin typeface="Comic Sans MS" pitchFamily="66" charset="0"/>
              </a:rPr>
              <a:t>До новых встреч!!!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2996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Вид проекта: практический групповой краткосрочный.</a:t>
            </a:r>
            <a:b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Участники проекта : педагоги, дети (младший возраст) и родители.</a:t>
            </a:r>
            <a:b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Сроки реализации: с 16января по 24января 2017года.</a:t>
            </a:r>
            <a:b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2400" b="1" dirty="0" err="1" smtClean="0">
                <a:solidFill>
                  <a:srgbClr val="0710C1"/>
                </a:solidFill>
                <a:latin typeface="Comic Sans MS" pitchFamily="66" charset="0"/>
              </a:rPr>
              <a:t>Продукт:альбом</a:t>
            </a:r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 «Красивая посуда»</a:t>
            </a:r>
          </a:p>
        </p:txBody>
      </p:sp>
      <p:pic>
        <p:nvPicPr>
          <p:cNvPr id="6" name="Содержимое 5" descr="spoon2-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6048672" cy="31165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827584"/>
            <a:ext cx="6984776" cy="7560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>Цели и задачи: </a:t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>образовательные: систематизировать и обобщить знания детей о посуде, ее назначении; материала, из которого она сделана; формировать понятия: чайная, столовая, кухонная; уточнять и активизировать словарь по теме «Посуда»; совершенствовать навыки собирать из мелких частей целую картинку по представлению; формировать навыки рисовать кисточкой. </a:t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>развивающие: развивать связанную речь, логическое мышление, память, воображение, зрительное восприятие и внимание, координацию речи с движением; мелкую моторику рук; усидчивость. </a:t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0710C1"/>
                </a:solidFill>
                <a:latin typeface="Comic Sans MS" pitchFamily="66" charset="0"/>
              </a:rPr>
              <a:t>воспитательные: создать условия для закрепления навыков культурного общения, уметь поддерживать разговор, здороваться, прощаться; формировать навык сотрудничества, взаимодействия в игре и на занятии; культуру сервировки стола; взаимовыручку.</a:t>
            </a:r>
            <a:endParaRPr lang="ru-RU" sz="1800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01461919_a48a3edb02d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2293587" cy="23488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План проекта: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2028937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1728193" cy="153782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851920" y="0"/>
            <a:ext cx="4536504" cy="6172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Беседа – для чего нам посуда; расскажи о посуде; из чего сделана посуда;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Загадывание загадок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Чтение сказки «</a:t>
            </a:r>
            <a:r>
              <a:rPr lang="ru-RU" sz="2000" dirty="0" err="1" smtClean="0">
                <a:solidFill>
                  <a:srgbClr val="0710C1"/>
                </a:solidFill>
                <a:latin typeface="Comic Sans MS" panose="030F0702030302020204" pitchFamily="66" charset="0"/>
              </a:rPr>
              <a:t>Федорино</a:t>
            </a: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 горе»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Рисование – украсим </a:t>
            </a: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тарелку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Аппликация – жарим яичницу</a:t>
            </a:r>
            <a:endParaRPr lang="ru-RU" sz="2000" dirty="0" smtClean="0">
              <a:solidFill>
                <a:srgbClr val="0710C1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Чтение и заучивание стихов о посуде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Пальчиковая гимнастика по теме «Посуда»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Д/и- разрезные картинки; что художник забыл нарисовать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Лепка – чашка для Кати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С\р игра Чаепитие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Домашняя работа с родителями-раскрашивание рисунка посуды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Оформление альбома «Красивая посуда»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:\проект ПОСУДА\посуда\IMAG1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744416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10C1"/>
                </a:solidFill>
                <a:latin typeface="Comic Sans MS" pitchFamily="66" charset="0"/>
              </a:rPr>
              <a:t>Д\И Разрезные картинки</a:t>
            </a:r>
            <a:endParaRPr lang="ru-RU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710C1"/>
                </a:solidFill>
                <a:latin typeface="Comic Sans MS" panose="030F0702030302020204" pitchFamily="66" charset="0"/>
              </a:rPr>
              <a:t>Пальчиковая гимнастика:</a:t>
            </a:r>
            <a:endParaRPr lang="ru-RU" sz="2400" b="1" dirty="0">
              <a:solidFill>
                <a:srgbClr val="0710C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3106688" cy="3384376"/>
          </a:xfrm>
        </p:spPr>
        <p:txBody>
          <a:bodyPr/>
          <a:lstStyle/>
          <a:p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Мыл посуду наш Антошка</a:t>
            </a:r>
          </a:p>
          <a:p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Вымыл чашку, вилку, </a:t>
            </a:r>
            <a:r>
              <a:rPr lang="ru-RU" dirty="0">
                <a:solidFill>
                  <a:srgbClr val="0710C1"/>
                </a:solidFill>
                <a:latin typeface="Comic Sans MS" pitchFamily="66" charset="0"/>
              </a:rPr>
              <a:t>л</a:t>
            </a:r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ожку</a:t>
            </a:r>
          </a:p>
          <a:p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Вымыл блюдце и стакан</a:t>
            </a:r>
          </a:p>
          <a:p>
            <a:r>
              <a:rPr lang="ru-RU" dirty="0" smtClean="0">
                <a:solidFill>
                  <a:srgbClr val="0710C1"/>
                </a:solidFill>
                <a:latin typeface="Comic Sans MS" pitchFamily="66" charset="0"/>
              </a:rPr>
              <a:t>И закрыл покрепче кран</a:t>
            </a:r>
            <a:endParaRPr lang="ru-RU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22-22_000\Desktop\посуда\IMAG13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46372">
            <a:off x="4975150" y="243382"/>
            <a:ext cx="2518211" cy="4210780"/>
          </a:xfrm>
          <a:prstGeom prst="rect">
            <a:avLst/>
          </a:prstGeom>
          <a:noFill/>
        </p:spPr>
      </p:pic>
      <p:pic>
        <p:nvPicPr>
          <p:cNvPr id="1026" name="Picture 2" descr="F:\проект ПОСУДА\посуда\IMAG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412" y="4149080"/>
            <a:ext cx="3985745" cy="2383632"/>
          </a:xfrm>
          <a:prstGeom prst="rect">
            <a:avLst/>
          </a:prstGeom>
          <a:noFill/>
        </p:spPr>
      </p:pic>
      <p:pic>
        <p:nvPicPr>
          <p:cNvPr id="1027" name="Picture 3" descr="F:\проект ПОСУДА\посуда\7034464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9982">
            <a:off x="5069038" y="3359838"/>
            <a:ext cx="3639523" cy="326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312368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С/Р игра«Чаепитие»</a:t>
            </a:r>
            <a:endParaRPr lang="ru-RU" sz="2400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8615579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57405"/>
            <a:ext cx="3339751" cy="3200595"/>
          </a:xfrm>
        </p:spPr>
      </p:pic>
      <p:pic>
        <p:nvPicPr>
          <p:cNvPr id="1026" name="Picture 2" descr="C:\Users\22-22_000\Desktop\посуда\IMAG1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536504" cy="3052134"/>
          </a:xfrm>
          <a:prstGeom prst="rect">
            <a:avLst/>
          </a:prstGeom>
          <a:noFill/>
        </p:spPr>
      </p:pic>
      <p:pic>
        <p:nvPicPr>
          <p:cNvPr id="1027" name="Picture 3" descr="C:\Users\22-22_000\Desktop\посуда\IMAG1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33056"/>
            <a:ext cx="4641730" cy="2775937"/>
          </a:xfrm>
          <a:prstGeom prst="rect">
            <a:avLst/>
          </a:prstGeom>
          <a:noFill/>
        </p:spPr>
      </p:pic>
      <p:pic>
        <p:nvPicPr>
          <p:cNvPr id="1028" name="Picture 4" descr="C:\Users\22-22_000\Desktop\посуда\IMG-20170122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14572">
            <a:off x="6183436" y="917779"/>
            <a:ext cx="2149420" cy="287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Художественное творчество </a:t>
            </a:r>
            <a:r>
              <a:rPr lang="ru-RU" sz="2800" b="1" dirty="0" smtClean="0">
                <a:solidFill>
                  <a:srgbClr val="0710C1"/>
                </a:solidFill>
                <a:latin typeface="Comic Sans MS" pitchFamily="66" charset="0"/>
              </a:rPr>
              <a:t>- </a:t>
            </a:r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Лепим кружку для Кати</a:t>
            </a:r>
            <a:endParaRPr lang="ru-RU" sz="2400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spoon2-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869160"/>
            <a:ext cx="3264120" cy="1779698"/>
          </a:xfrm>
        </p:spPr>
      </p:pic>
      <p:pic>
        <p:nvPicPr>
          <p:cNvPr id="3075" name="Picture 3" descr="C:\Users\22-22_000\Desktop\посуда\IMAG1371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272348" cy="2555031"/>
          </a:xfrm>
          <a:prstGeom prst="rect">
            <a:avLst/>
          </a:prstGeom>
          <a:noFill/>
        </p:spPr>
      </p:pic>
      <p:pic>
        <p:nvPicPr>
          <p:cNvPr id="2050" name="Picture 2" descr="F:\проект ПОСУДА\посуда\IMAG1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4106152" cy="2455640"/>
          </a:xfrm>
          <a:prstGeom prst="rect">
            <a:avLst/>
          </a:prstGeom>
          <a:noFill/>
        </p:spPr>
      </p:pic>
      <p:pic>
        <p:nvPicPr>
          <p:cNvPr id="2051" name="Picture 3" descr="F:\проект ПОСУДА\посуда\1800657_kotyatki-multyashn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98072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050904" cy="1052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украшаем тарелку, «жарим яичницу»</a:t>
            </a:r>
            <a:endParaRPr lang="ru-RU" sz="3600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22-22_000\Desktop\посуда\IMAG1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455568" cy="2664604"/>
          </a:xfrm>
          <a:prstGeom prst="rect">
            <a:avLst/>
          </a:prstGeom>
          <a:noFill/>
        </p:spPr>
      </p:pic>
      <p:pic>
        <p:nvPicPr>
          <p:cNvPr id="2051" name="Picture 3" descr="C:\Users\22-22_000\Desktop\посуда\IMAG13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3429000"/>
            <a:ext cx="4575459" cy="2736304"/>
          </a:xfrm>
          <a:prstGeom prst="rect">
            <a:avLst/>
          </a:prstGeom>
          <a:noFill/>
        </p:spPr>
      </p:pic>
      <p:pic>
        <p:nvPicPr>
          <p:cNvPr id="2052" name="Picture 4" descr="C:\Users\22-22_000\Desktop\посуда\IMAG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20688"/>
            <a:ext cx="3347864" cy="2002154"/>
          </a:xfrm>
          <a:prstGeom prst="rect">
            <a:avLst/>
          </a:prstGeom>
          <a:noFill/>
        </p:spPr>
      </p:pic>
      <p:pic>
        <p:nvPicPr>
          <p:cNvPr id="2053" name="Picture 5" descr="C:\Users\22-22_000\Desktop\посуда\IMAG1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3082378"/>
            <a:ext cx="2016224" cy="337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710C1"/>
                </a:solidFill>
                <a:latin typeface="Comic Sans MS" pitchFamily="66" charset="0"/>
              </a:rPr>
              <a:t>Совместная работа детей и родителей</a:t>
            </a:r>
            <a:endParaRPr lang="ru-RU" sz="2400" b="1" dirty="0">
              <a:solidFill>
                <a:srgbClr val="0710C1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22-22_000\Desktop\посуда\IMG-20170121-WA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251886">
            <a:off x="2152195" y="3216686"/>
            <a:ext cx="3201139" cy="3175365"/>
          </a:xfrm>
          <a:prstGeom prst="rect">
            <a:avLst/>
          </a:prstGeom>
          <a:noFill/>
        </p:spPr>
      </p:pic>
      <p:pic>
        <p:nvPicPr>
          <p:cNvPr id="4099" name="Picture 3" descr="C:\Users\22-22_000\Desktop\посуда\IMG-20170122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0461">
            <a:off x="762780" y="554776"/>
            <a:ext cx="2304256" cy="4096454"/>
          </a:xfrm>
          <a:prstGeom prst="rect">
            <a:avLst/>
          </a:prstGeom>
          <a:noFill/>
        </p:spPr>
      </p:pic>
      <p:pic>
        <p:nvPicPr>
          <p:cNvPr id="4100" name="Picture 4" descr="C:\Users\22-22_000\Desktop\посуда\IMG-20170122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3528392" cy="2646294"/>
          </a:xfrm>
          <a:prstGeom prst="rect">
            <a:avLst/>
          </a:prstGeom>
          <a:noFill/>
        </p:spPr>
      </p:pic>
      <p:pic>
        <p:nvPicPr>
          <p:cNvPr id="4101" name="Picture 5" descr="C:\Users\22-22_000\Desktop\посуда\IMG-20170122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03848"/>
            <a:ext cx="2988500" cy="2241375"/>
          </a:xfrm>
          <a:prstGeom prst="rect">
            <a:avLst/>
          </a:prstGeom>
          <a:noFill/>
        </p:spPr>
      </p:pic>
      <p:pic>
        <p:nvPicPr>
          <p:cNvPr id="4102" name="Picture 6" descr="C:\Users\22-22_000\Desktop\посуда\IMG-20170122-WA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628800"/>
            <a:ext cx="1601670" cy="213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278</TotalTime>
  <Words>175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«ПОСУДА» Недельная проектная деятельность в группе «Лисята»</vt:lpstr>
      <vt:lpstr>Вид проекта: практический групповой краткосрочный. Участники проекта : педагоги, дети (младший возраст) и родители. Сроки реализации: с 16января по 24января 2017года. Продукт:альбом «Красивая посуда»</vt:lpstr>
      <vt:lpstr>Цели и задачи:   образовательные: систематизировать и обобщить знания детей о посуде, ее назначении; материала, из которого она сделана; формировать понятия: чайная, столовая, кухонная; уточнять и активизировать словарь по теме «Посуда»; совершенствовать навыки собирать из мелких частей целую картинку по представлению; формировать навыки рисовать кисточкой.   развивающие: развивать связанную речь, логическое мышление, память, воображение, зрительное восприятие и внимание, координацию речи с движением; мелкую моторику рук; усидчивость.   воспитательные: создать условия для закрепления навыков культурного общения, уметь поддерживать разговор, здороваться, прощаться; формировать навык сотрудничества, взаимодействия в игре и на занятии; культуру сервировки стола; взаимовыручку.</vt:lpstr>
      <vt:lpstr>План проекта: </vt:lpstr>
      <vt:lpstr>Пальчиковая гимнастика:</vt:lpstr>
      <vt:lpstr>С/Р игра«Чаепитие»</vt:lpstr>
      <vt:lpstr>Художественное творчество - Лепим кружку для Кати</vt:lpstr>
      <vt:lpstr>украшаем тарелку, «жарим яичницу»</vt:lpstr>
      <vt:lpstr>Совместная работа детей и родителей</vt:lpstr>
      <vt:lpstr>Работаем дома!</vt:lpstr>
      <vt:lpstr>Ай, да мамы! Просто класс! Ну, куду же нам без вас!!!</vt:lpstr>
      <vt:lpstr>Мы играли и читали Мамы, папы помогали наш альбом уже готов Посмотрите! Он таков: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Прокопенко</dc:creator>
  <cp:lastModifiedBy>Мария Прокопенко</cp:lastModifiedBy>
  <cp:revision>29</cp:revision>
  <dcterms:created xsi:type="dcterms:W3CDTF">2016-12-12T16:42:10Z</dcterms:created>
  <dcterms:modified xsi:type="dcterms:W3CDTF">2017-01-25T15:25:17Z</dcterms:modified>
</cp:coreProperties>
</file>