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2" r:id="rId3"/>
    <p:sldId id="258" r:id="rId4"/>
    <p:sldId id="267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5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10255-615C-4BD8-86DD-C244124FBD5A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931C0-2482-4D42-ACE7-0BE288AE9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26B03-1E76-4316-BE08-E87864330A1A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08FC3-D412-4F70-AB74-A4B462021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8FC3-D412-4F70-AB74-A4B46202185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8FC3-D412-4F70-AB74-A4B46202185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8FC3-D412-4F70-AB74-A4B46202185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11.11.2016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11.11.2016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11.11.2016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11.11.2016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11.11.2016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11.11.2016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11.11.2016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11.11.2016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11.11.2016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 userDrawn="1"/>
        </p:nvGrpSpPr>
        <p:grpSpPr>
          <a:xfrm>
            <a:off x="0" y="0"/>
            <a:ext cx="1060616" cy="6858000"/>
            <a:chOff x="0" y="0"/>
            <a:chExt cx="1060616" cy="6858000"/>
          </a:xfrm>
          <a:effectLst/>
        </p:grpSpPr>
        <p:sp>
          <p:nvSpPr>
            <p:cNvPr id="10" name="Прямоугольник 9"/>
            <p:cNvSpPr/>
            <p:nvPr userDrawn="1"/>
          </p:nvSpPr>
          <p:spPr>
            <a:xfrm>
              <a:off x="0" y="0"/>
              <a:ext cx="10001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 descr="0_78010_a8a74fc9_M.png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11" name="Рисунок 10" descr="0_78010_a8a74fc9_M.png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12" name="Рисунок 11" descr="0_78010_a8a74fc9_M.png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13" name="Рисунок 12" descr="0_78010_a8a74fc9_M.png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7963"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 userDrawn="1"/>
        </p:nvCxnSpPr>
        <p:spPr>
          <a:xfrm rot="5400000">
            <a:off x="-2428900" y="3429000"/>
            <a:ext cx="6858000" cy="0"/>
          </a:xfrm>
          <a:prstGeom prst="line">
            <a:avLst/>
          </a:prstGeom>
          <a:ln w="1270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572272"/>
            <a:ext cx="12858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0_6a837_8225efc1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28662" y="0"/>
            <a:ext cx="8215338" cy="6858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&#1079;&#1085;&#1072;&#1082;&#1080;%20&#1076;&#1086;&#1088;&#1086;&#1078;&#1085;&#1086;&#1075;&#1086;%20&#1076;&#1074;&#1080;&#1078;&#1077;&#1085;&#1080;&#1103;.avi" TargetMode="External"/><Relationship Id="rId7" Type="http://schemas.openxmlformats.org/officeDocument/2006/relationships/hyperlink" Target="&#1057;&#1074;&#1077;&#1090;&#1086;&#1092;&#1086;&#1088;.avi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hyperlink" Target="&#1088;&#1099;&#1073;&#1072;&#1082;.avi" TargetMode="External"/><Relationship Id="rId5" Type="http://schemas.openxmlformats.org/officeDocument/2006/relationships/hyperlink" Target="&#1055;&#1088;&#1072;&#1074;&#1080;&#1083;&#1072;%20&#1076;&#1086;&#1088;&#1086;&#1078;&#1085;&#1086;&#1075;&#1086;%20&#1076;&#1074;&#1080;&#1078;&#1077;&#1085;&#1080;&#1103;.avi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&#1094;&#1074;&#1077;&#1090;&#1086;&#1082;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571612"/>
            <a:ext cx="7572428" cy="3821508"/>
            <a:chOff x="1246455" y="1299899"/>
            <a:chExt cx="6842735" cy="41168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46455" y="1299899"/>
              <a:ext cx="6842735" cy="1558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4000" dirty="0" smtClean="0">
                  <a:latin typeface="Monotype Corsiva" pitchFamily="66" charset="0"/>
                </a:rPr>
                <a:t>Тема: </a:t>
              </a:r>
              <a:r>
                <a:rPr lang="ru-RU" sz="4400" dirty="0" smtClean="0">
                  <a:latin typeface="Monotype Corsiva" pitchFamily="66" charset="0"/>
                </a:rPr>
                <a:t>«Секреты создания </a:t>
              </a:r>
            </a:p>
            <a:p>
              <a:pPr algn="ctr"/>
              <a:r>
                <a:rPr lang="ru-RU" sz="4400" dirty="0" smtClean="0">
                  <a:latin typeface="Monotype Corsiva" pitchFamily="66" charset="0"/>
                </a:rPr>
                <a:t>мультфильмов»</a:t>
              </a:r>
              <a:endPara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31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29058" y="3714752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 ученица 3Б класса МБОУ «СОШ №2 </a:t>
            </a:r>
            <a:r>
              <a:rPr lang="ru-RU" dirty="0" err="1" smtClean="0"/>
              <a:t>им.Д.Х.Скрябина</a:t>
            </a:r>
            <a:r>
              <a:rPr lang="ru-RU" dirty="0" smtClean="0"/>
              <a:t>» ГО «Жатай»: </a:t>
            </a:r>
          </a:p>
          <a:p>
            <a:pPr algn="r"/>
            <a:r>
              <a:rPr lang="ru-RU" dirty="0" smtClean="0"/>
              <a:t>Дементьева Анастасия</a:t>
            </a:r>
          </a:p>
          <a:p>
            <a:pPr algn="r"/>
            <a:r>
              <a:rPr lang="ru-RU" dirty="0" smtClean="0"/>
              <a:t>Руководитель: Тилькунова А.В.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29167" t="19166" r="18750" b="10000"/>
          <a:stretch>
            <a:fillRect/>
          </a:stretch>
        </p:blipFill>
        <p:spPr bwMode="auto">
          <a:xfrm rot="347817">
            <a:off x="6177376" y="4197856"/>
            <a:ext cx="260536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428728" y="785794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Шаги съемки мультфильма: </a:t>
            </a:r>
          </a:p>
          <a:p>
            <a:pPr marL="342900" indent="-342900"/>
            <a:r>
              <a:rPr lang="ru-RU" sz="2800" dirty="0" smtClean="0"/>
              <a:t>5. Просмотр и сохранение мультфильма.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214290"/>
            <a:ext cx="3511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/>
              <a:t>РАБОТА НАД ПРОЕКТОМ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31771" t="40834" r="38812" b="40833"/>
          <a:stretch>
            <a:fillRect/>
          </a:stretch>
        </p:blipFill>
        <p:spPr bwMode="auto">
          <a:xfrm>
            <a:off x="4273227" y="2143116"/>
            <a:ext cx="458505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верх 4"/>
          <p:cNvSpPr/>
          <p:nvPr/>
        </p:nvSpPr>
        <p:spPr>
          <a:xfrm>
            <a:off x="5643570" y="3357562"/>
            <a:ext cx="500066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Ольга Валентиновна\Desktop\НАСТЯ\20161108_222017.jpg"/>
          <p:cNvPicPr>
            <a:picLocks noChangeAspect="1" noChangeArrowheads="1"/>
          </p:cNvPicPr>
          <p:nvPr/>
        </p:nvPicPr>
        <p:blipFill>
          <a:blip r:embed="rId4" cstate="print"/>
          <a:srcRect t="4286" r="-952" b="5714"/>
          <a:stretch>
            <a:fillRect/>
          </a:stretch>
        </p:blipFill>
        <p:spPr bwMode="auto">
          <a:xfrm rot="21378064">
            <a:off x="630057" y="2108362"/>
            <a:ext cx="348570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231E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231E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714356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Наконец настал тот момент, когда мы посмотрим мультфильмы!</a:t>
            </a:r>
            <a:endParaRPr lang="ru-RU" sz="2800" dirty="0"/>
          </a:p>
        </p:txBody>
      </p:sp>
      <p:pic>
        <p:nvPicPr>
          <p:cNvPr id="614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29167" t="19167" r="17708" b="6666"/>
          <a:stretch>
            <a:fillRect/>
          </a:stretch>
        </p:blipFill>
        <p:spPr bwMode="auto">
          <a:xfrm>
            <a:off x="6357950" y="4572008"/>
            <a:ext cx="2143140" cy="186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 l="29687" t="19166" r="16667" b="6666"/>
          <a:stretch>
            <a:fillRect/>
          </a:stretch>
        </p:blipFill>
        <p:spPr bwMode="auto">
          <a:xfrm>
            <a:off x="3857620" y="4572008"/>
            <a:ext cx="21495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 l="29167" t="19166" r="17708" b="5833"/>
          <a:stretch>
            <a:fillRect/>
          </a:stretch>
        </p:blipFill>
        <p:spPr bwMode="auto">
          <a:xfrm>
            <a:off x="1357290" y="4572008"/>
            <a:ext cx="2157401" cy="190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 l="29167" t="19166" r="17708" b="5833"/>
          <a:stretch>
            <a:fillRect/>
          </a:stretch>
        </p:blipFill>
        <p:spPr bwMode="auto">
          <a:xfrm>
            <a:off x="5357818" y="2285992"/>
            <a:ext cx="186215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 l="29167" t="19166" r="18229" b="6666"/>
          <a:stretch>
            <a:fillRect/>
          </a:stretch>
        </p:blipFill>
        <p:spPr bwMode="auto">
          <a:xfrm>
            <a:off x="2428860" y="2285992"/>
            <a:ext cx="18646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643306" y="414338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Мультфильмы про ПДД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185736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Рыбак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86446" y="185736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Цветок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500042"/>
            <a:ext cx="75724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Инструкция для создания мультфильма, с помощью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+mj-lt"/>
              </a:rPr>
              <a:t>компьютерной программы </a:t>
            </a:r>
            <a:r>
              <a:rPr lang="en-US" sz="2400" b="1" dirty="0" err="1" smtClean="0">
                <a:latin typeface="+mj-lt"/>
              </a:rPr>
              <a:t>Bolide</a:t>
            </a:r>
            <a:r>
              <a:rPr lang="en-US" sz="2400" b="1" dirty="0" smtClean="0">
                <a:latin typeface="+mj-lt"/>
              </a:rPr>
              <a:t> Slideshow Creator</a:t>
            </a:r>
            <a:endParaRPr lang="ru-RU" sz="2400" b="1" dirty="0" smtClean="0">
              <a:latin typeface="+mj-lt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Открыть программу;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Выделить фото, перетащить их в библиотеку;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Добавить фото - «имя файла по возрастанию»;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Отметить все фото и переходы галочкой;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Длительность фрагмента (время) 0,1 и нажать применить;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+mj-lt"/>
                <a:cs typeface="Times New Roman" pitchFamily="18" charset="0"/>
              </a:rPr>
              <a:t> Просмотреть и изменить время где необходимо;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Добавить музыку;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Сохранить видео: выбрать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AVI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выбрать папку, напечатать имя файла и нажать «поехали»;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 Все! Ваш собственный мультфильм готов!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1285860"/>
            <a:ext cx="76438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ВЫВОДЫ: 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Работа над созданием мультфильма творческая и очень интересная, но это очень трудоемкий процесс;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Цель проекта была достигнута, я научилась создавать мультфильмы дома.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4500570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Я хочу продолжить свою работу и снять мультфильмы про </a:t>
            </a:r>
            <a:r>
              <a:rPr lang="ru-RU" sz="2800" b="1" dirty="0" smtClean="0">
                <a:solidFill>
                  <a:srgbClr val="FF0000"/>
                </a:solidFill>
              </a:rPr>
              <a:t>«Пожарную безопасность»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285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85794"/>
            <a:ext cx="26276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Актуальность</a:t>
            </a:r>
            <a:r>
              <a:rPr lang="ru-RU" sz="3200" dirty="0" smtClean="0"/>
              <a:t>: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500174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Меня заинтересовало создание мультфильмов когда я летом отдыхала в лагере. Я там посещала кружок мультипликации, но большую часть работы делал руководитель. Я решила попробовать сделать свой собственный мультфильм дома.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003300"/>
                </a:solidFill>
              </a:rPr>
              <a:t>Но как его создать? С чего начинать? В чем заключаются секреты создания мультфильмов?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78592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 проекта</a:t>
            </a:r>
            <a:r>
              <a:rPr lang="ru-RU" sz="2400" dirty="0" smtClean="0"/>
              <a:t>: Раскрыть секрет создания мультфильма и создать свой собственный мультфильм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857496"/>
            <a:ext cx="8001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Задачи:</a:t>
            </a:r>
          </a:p>
          <a:p>
            <a:r>
              <a:rPr lang="ru-RU" sz="2400" dirty="0" smtClean="0"/>
              <a:t>1.  Изучить процесс создания мультфильмов</a:t>
            </a:r>
          </a:p>
          <a:p>
            <a:r>
              <a:rPr lang="ru-RU" sz="2400" dirty="0" smtClean="0"/>
              <a:t>2.  Подготовить материалы и место для съемки</a:t>
            </a:r>
          </a:p>
          <a:p>
            <a:r>
              <a:rPr lang="ru-RU" sz="2400" dirty="0" smtClean="0"/>
              <a:t>3.  Научиться работать в программе </a:t>
            </a:r>
            <a:r>
              <a:rPr lang="en-US" sz="2400" dirty="0" err="1" smtClean="0"/>
              <a:t>Bolide</a:t>
            </a:r>
            <a:r>
              <a:rPr lang="en-US" sz="2400" dirty="0" smtClean="0"/>
              <a:t> Slideshow Creator</a:t>
            </a:r>
            <a:endParaRPr lang="ru-RU" sz="2400" dirty="0" smtClean="0"/>
          </a:p>
          <a:p>
            <a:r>
              <a:rPr lang="ru-RU" sz="2400" dirty="0" smtClean="0"/>
              <a:t>4.  Создать свой собственный мультфильм</a:t>
            </a:r>
          </a:p>
          <a:p>
            <a:r>
              <a:rPr lang="ru-RU" sz="2400" dirty="0" smtClean="0"/>
              <a:t>5.  Написать инструкцию для создания мультфильмов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71480"/>
            <a:ext cx="5414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Объект исследования</a:t>
            </a:r>
            <a:r>
              <a:rPr lang="ru-RU" sz="2400" dirty="0" smtClean="0"/>
              <a:t>: мультипликация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1142984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Предмет проекта</a:t>
            </a:r>
            <a:r>
              <a:rPr lang="ru-RU" sz="2400" dirty="0" smtClean="0"/>
              <a:t>: процесс создания мультфильмов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928934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Продукт проекта</a:t>
            </a:r>
            <a:r>
              <a:rPr lang="ru-RU" sz="2800" dirty="0" smtClean="0"/>
              <a:t>: Продуктом моего проекта является собственные анимационные мультфильмы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357298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Гипотеза</a:t>
            </a:r>
            <a:r>
              <a:rPr lang="ru-RU" sz="2800" dirty="0" smtClean="0"/>
              <a:t>: Зная секреты создания мультфильмов, можно  в домашних условиях снимать свои мультфильмы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73581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Для мультфильмов применяют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dirty="0" smtClean="0"/>
              <a:t>принцип анимации</a:t>
            </a:r>
            <a:r>
              <a:rPr lang="ru-RU" sz="2800" dirty="0" smtClean="0"/>
              <a:t>. </a:t>
            </a:r>
          </a:p>
          <a:p>
            <a:pPr algn="ctr"/>
            <a:r>
              <a:rPr lang="ru-RU" sz="2800" dirty="0" smtClean="0"/>
              <a:t>Эта техника позволяет при помощи неподвижных объектов создать </a:t>
            </a:r>
          </a:p>
          <a:p>
            <a:pPr algn="ctr"/>
            <a:r>
              <a:rPr lang="ru-RU" sz="2800" b="1" dirty="0" smtClean="0"/>
              <a:t>иллюзию движения</a:t>
            </a:r>
            <a:r>
              <a:rPr lang="ru-RU" sz="2800" dirty="0" smtClean="0"/>
              <a:t>. </a:t>
            </a:r>
          </a:p>
          <a:p>
            <a:pPr algn="ctr"/>
            <a:r>
              <a:rPr lang="ru-RU" sz="2800" dirty="0" smtClean="0"/>
              <a:t>Снимают множество кадров. В каждом кадре неподвижный персонаж чуточку изменяет своё положение. </a:t>
            </a:r>
          </a:p>
          <a:p>
            <a:pPr algn="ctr"/>
            <a:r>
              <a:rPr lang="ru-RU" sz="2800" dirty="0" smtClean="0"/>
              <a:t>Когда кадры меняются на экране быстро, зрителям кажется, что персонаж начинает двигаться.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Я приступила к работе.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85794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Шаги съемки мультфильма: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Написание сценария: придумать о чем снимать и что будет происходить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214290"/>
            <a:ext cx="3511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/>
              <a:t>РАБОТА НАД ПРОЕКТОМ </a:t>
            </a:r>
          </a:p>
        </p:txBody>
      </p:sp>
      <p:pic>
        <p:nvPicPr>
          <p:cNvPr id="2050" name="Picture 2" descr="C:\Users\Ольга Валентиновна\Desktop\НАСТЯ\20161108_194722.jpg"/>
          <p:cNvPicPr>
            <a:picLocks noChangeAspect="1" noChangeArrowheads="1"/>
          </p:cNvPicPr>
          <p:nvPr/>
        </p:nvPicPr>
        <p:blipFill>
          <a:blip r:embed="rId2" cstate="print"/>
          <a:srcRect b="24444"/>
          <a:stretch>
            <a:fillRect/>
          </a:stretch>
        </p:blipFill>
        <p:spPr bwMode="auto">
          <a:xfrm rot="755175">
            <a:off x="4562004" y="3277200"/>
            <a:ext cx="4108865" cy="2328374"/>
          </a:xfrm>
          <a:prstGeom prst="rect">
            <a:avLst/>
          </a:prstGeom>
          <a:noFill/>
        </p:spPr>
      </p:pic>
      <p:pic>
        <p:nvPicPr>
          <p:cNvPr id="2051" name="Picture 3" descr="C:\Users\Ольга Валентиновна\Desktop\НАСТЯ\20161108_194624.jpg"/>
          <p:cNvPicPr>
            <a:picLocks noChangeAspect="1" noChangeArrowheads="1"/>
          </p:cNvPicPr>
          <p:nvPr/>
        </p:nvPicPr>
        <p:blipFill>
          <a:blip r:embed="rId3" cstate="print"/>
          <a:srcRect t="7895" r="22807" b="14473"/>
          <a:stretch>
            <a:fillRect/>
          </a:stretch>
        </p:blipFill>
        <p:spPr bwMode="auto">
          <a:xfrm rot="21396630">
            <a:off x="1536120" y="2721828"/>
            <a:ext cx="277032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85794"/>
            <a:ext cx="73581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Шаги съемки мультфильма: </a:t>
            </a:r>
          </a:p>
          <a:p>
            <a:pPr marL="342900" indent="-342900"/>
            <a:r>
              <a:rPr lang="ru-RU" sz="2800" dirty="0" smtClean="0"/>
              <a:t>2. Создание фона и героев: нужно учитывать, где какой герой будет расположен, какие движения в кадре он будет совершать.</a:t>
            </a:r>
          </a:p>
          <a:p>
            <a:pPr marL="342900" indent="-342900"/>
            <a:endParaRPr lang="ru-RU" sz="1200" dirty="0" smtClean="0"/>
          </a:p>
          <a:p>
            <a:pPr marL="342900" indent="-342900" algn="ctr"/>
            <a:r>
              <a:rPr lang="ru-RU" sz="2800" dirty="0" smtClean="0">
                <a:solidFill>
                  <a:srgbClr val="C00000"/>
                </a:solidFill>
              </a:rPr>
              <a:t>Важно: закрепить фон!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214290"/>
            <a:ext cx="3511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/>
              <a:t>РАБОТА НАД ПРОЕКТОМ </a:t>
            </a:r>
          </a:p>
        </p:txBody>
      </p:sp>
      <p:pic>
        <p:nvPicPr>
          <p:cNvPr id="1026" name="Picture 2" descr="F:\DCIM\100OLYMP\PB010633.JPG"/>
          <p:cNvPicPr>
            <a:picLocks noChangeAspect="1" noChangeArrowheads="1"/>
          </p:cNvPicPr>
          <p:nvPr/>
        </p:nvPicPr>
        <p:blipFill>
          <a:blip r:embed="rId2" cstate="print"/>
          <a:srcRect l="4545" b="12120"/>
          <a:stretch>
            <a:fillRect/>
          </a:stretch>
        </p:blipFill>
        <p:spPr bwMode="auto">
          <a:xfrm>
            <a:off x="1500166" y="3429000"/>
            <a:ext cx="3332956" cy="2301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71501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Материалы для создания фона и героев могут быть разнообразными</a:t>
            </a:r>
            <a:endParaRPr lang="ru-RU" dirty="0"/>
          </a:p>
        </p:txBody>
      </p:sp>
      <p:pic>
        <p:nvPicPr>
          <p:cNvPr id="1027" name="Picture 3" descr="C:\Users\Ольга Валентиновна\Desktop\НАСТЯ\20161108_201334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l="38587" t="34782"/>
          <a:stretch>
            <a:fillRect/>
          </a:stretch>
        </p:blipFill>
        <p:spPr bwMode="auto">
          <a:xfrm>
            <a:off x="5643570" y="3214686"/>
            <a:ext cx="2371277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771530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Шаги съемки мультфильма: </a:t>
            </a:r>
          </a:p>
          <a:p>
            <a:pPr marL="342900" indent="-342900"/>
            <a:r>
              <a:rPr lang="ru-RU" sz="2800" dirty="0" smtClean="0"/>
              <a:t>3. Съемка: фотосъемка кадров для мультфильма.</a:t>
            </a:r>
          </a:p>
          <a:p>
            <a:pPr marL="342900" indent="-342900"/>
            <a:endParaRPr lang="ru-RU" sz="11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214290"/>
            <a:ext cx="3511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/>
              <a:t>РАБОТА НАД ПРОЕКТОМ </a:t>
            </a:r>
          </a:p>
        </p:txBody>
      </p:sp>
      <p:pic>
        <p:nvPicPr>
          <p:cNvPr id="3074" name="Picture 2" descr="C:\Users\Ольга Валентиновна\Desktop\НАСТЯ\20161108_20323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 l="9722" b="4166"/>
          <a:stretch>
            <a:fillRect/>
          </a:stretch>
        </p:blipFill>
        <p:spPr bwMode="auto">
          <a:xfrm>
            <a:off x="5143504" y="1714488"/>
            <a:ext cx="3432129" cy="4857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3000372"/>
            <a:ext cx="328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3200" dirty="0" smtClean="0">
                <a:solidFill>
                  <a:srgbClr val="C00000"/>
                </a:solidFill>
              </a:rPr>
              <a:t>Важно: необходимо установить свет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85794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Шаги съемки мультфильма: </a:t>
            </a:r>
          </a:p>
          <a:p>
            <a:pPr marL="342900" indent="-342900"/>
            <a:r>
              <a:rPr lang="ru-RU" sz="2800" dirty="0" smtClean="0"/>
              <a:t>4. Монтаж: всё собирается вместе: кадры и музыка. Обработку мультфильма я делала с помощью компьютерной программы </a:t>
            </a:r>
            <a:r>
              <a:rPr lang="en-US" sz="2800" dirty="0" err="1" smtClean="0"/>
              <a:t>Bolide</a:t>
            </a:r>
            <a:r>
              <a:rPr lang="en-US" sz="2800" dirty="0" smtClean="0"/>
              <a:t> Slideshow Creator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214290"/>
            <a:ext cx="3511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/>
              <a:t>РАБОТА НАД ПРОЕКТОМ </a:t>
            </a:r>
          </a:p>
        </p:txBody>
      </p:sp>
      <p:pic>
        <p:nvPicPr>
          <p:cNvPr id="4098" name="Picture 2" descr="C:\Users\Ольга Валентиновна\Desktop\НАСТЯ\20161108_215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4095747" cy="307181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15625" r="10416" b="25000"/>
          <a:stretch>
            <a:fillRect/>
          </a:stretch>
        </p:blipFill>
        <p:spPr bwMode="auto">
          <a:xfrm>
            <a:off x="4357686" y="3071810"/>
            <a:ext cx="45085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501</Words>
  <Application>Microsoft Office PowerPoint</Application>
  <PresentationFormat>Экран (4:3)</PresentationFormat>
  <Paragraphs>73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21</cp:revision>
  <dcterms:created xsi:type="dcterms:W3CDTF">2014-06-13T18:01:42Z</dcterms:created>
  <dcterms:modified xsi:type="dcterms:W3CDTF">2016-11-11T05:19:11Z</dcterms:modified>
</cp:coreProperties>
</file>