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67" r:id="rId4"/>
    <p:sldId id="263" r:id="rId5"/>
    <p:sldId id="259" r:id="rId6"/>
    <p:sldId id="260" r:id="rId7"/>
    <p:sldId id="265" r:id="rId8"/>
    <p:sldId id="258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59D30F-2419-4140-B628-1C7F0BACC74D}" type="datetimeFigureOut">
              <a:rPr lang="ru-RU" smtClean="0"/>
              <a:pPr/>
              <a:t>08.01.2017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B8ABC66-FBBB-4515-8916-ABD17D2D8E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045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48680"/>
            <a:ext cx="5400600" cy="4050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5517232"/>
            <a:ext cx="483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Воспитатель: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Михайлова Татьяна Викторовна 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МБДОУ «Детский сад №14 «Берёзка»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г</a:t>
            </a:r>
            <a:r>
              <a:rPr lang="ru-RU" sz="1400" dirty="0" smtClean="0">
                <a:solidFill>
                  <a:srgbClr val="C00000"/>
                </a:solidFill>
              </a:rPr>
              <a:t>.п. Зеленоборский Мурманской области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76672"/>
            <a:ext cx="4680520" cy="4277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013176"/>
            <a:ext cx="459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Мы открыли вам секреты,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Как здоровье сохранить,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Выполняйте все советы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легко вам будет жить!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130284" cy="520475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6d34ff101b111e88962cf55da58b6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374" y="908720"/>
            <a:ext cx="6976552" cy="475252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1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1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4868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14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852936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1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78092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14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852936"/>
            <a:ext cx="245976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5085184"/>
            <a:ext cx="5694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Зарядку делай каждый день!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Прогоняй тоску и лень!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Станешь ты здоровым, сильным,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Умным, смелым и красивым!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76672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29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48680"/>
            <a:ext cx="181566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3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501008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645024"/>
            <a:ext cx="18696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4005064"/>
            <a:ext cx="3673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Приходите на  часок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 наш спортивный уголок Упражнения с друзьями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Выполняйте вместе </a:t>
            </a:r>
            <a:r>
              <a:rPr lang="ru-RU" dirty="0" smtClean="0"/>
              <a:t>с нами!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9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620688"/>
            <a:ext cx="2880320" cy="216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96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96952"/>
            <a:ext cx="224057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692696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6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140968"/>
            <a:ext cx="2928325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99792" y="5517232"/>
            <a:ext cx="534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Чтоб всегда здоровым быть,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Нужно нам в поход ходить..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6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48680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6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548680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6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212976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6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620688"/>
            <a:ext cx="167418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09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212976"/>
            <a:ext cx="1848036" cy="246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75856" y="5301208"/>
            <a:ext cx="3580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Знают взрослые и дети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Пользу витаминов этих: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Фрукты, овощи на грядке-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 здоровьем всё в порядке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DSCN00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356992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2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92696"/>
            <a:ext cx="1872208" cy="249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2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48680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2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56992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21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628800"/>
            <a:ext cx="1998222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2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429000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4869160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Свежим воздухом дышите </a:t>
            </a: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 возможности всегда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 прогулки в лес ходите,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Он вам силы даст, друзья!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42900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52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90872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905_103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62068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60905_094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620688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35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356992"/>
            <a:ext cx="2387757" cy="17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15816" y="5373216"/>
            <a:ext cx="5695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День здоровья любят дети городов и деревень,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Пусть же станет в целом свете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Днём здоровья каждый день!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4368">
            <a:off x="4932040" y="62068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64683">
            <a:off x="1619672" y="270892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0087">
            <a:off x="4860032" y="2852936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03848" y="5157192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Пусть свирепствует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Мороз-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Состоялся лыжный кросс!.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Эта сложная задача-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Первым стать на пьедестал.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32656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04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40466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0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2494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AM_5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80928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52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916832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4941168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Мама, папа, брат и я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Мы спортивная семья.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Со спортом дружим мы всегда,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Не болеем никогда!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180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</dc:creator>
  <cp:lastModifiedBy>Ya</cp:lastModifiedBy>
  <cp:revision>17</cp:revision>
  <dcterms:created xsi:type="dcterms:W3CDTF">2016-11-19T07:51:58Z</dcterms:created>
  <dcterms:modified xsi:type="dcterms:W3CDTF">2017-01-08T11:46:47Z</dcterms:modified>
</cp:coreProperties>
</file>