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314327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«Формирование привычки к здоровому образу жизни у воспитанников дошкольной образовательной организации в проектной деятельности»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7343804" cy="1571635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О.В.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Бумагина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воспитателя МБДОУ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/с № 49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г.Североморска</a:t>
            </a:r>
            <a:endParaRPr lang="ru-RU" b="1" dirty="0"/>
          </a:p>
        </p:txBody>
      </p:sp>
      <p:pic>
        <p:nvPicPr>
          <p:cNvPr id="4" name="Рисунок 3" descr="C:\Users\A90B~1\AppData\Local\Temp\Rar$DI12.3890\IMG_02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12" y="3598808"/>
            <a:ext cx="41237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845072"/>
            <a:ext cx="8640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 работы</a:t>
            </a:r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endParaRPr lang="ru-RU" sz="3200" b="1" dirty="0" smtClean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A90B~1\AppData\Local\Temp\Rar$DI14.2261\IMG_03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143248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ьная выноска 5"/>
          <p:cNvSpPr/>
          <p:nvPr/>
        </p:nvSpPr>
        <p:spPr>
          <a:xfrm>
            <a:off x="5643570" y="285728"/>
            <a:ext cx="3286148" cy="257176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НОС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ВАЖНЫЙ ОРГАН, НУЖНЫЙ, ПОЛЕЗНЫЙ, А ЗНАЧИТ </a:t>
            </a: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УМНЫЙ!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831" y="1628800"/>
            <a:ext cx="432016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Сформированы у детей представления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 функциях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носа,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его строении и особенностях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работы 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Ребята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имеют простейшие представления о мероприятиях, направленных на сохранение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своего здоровья (правила соблюдения личной гигиены).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Узнали, что у всех людей орган обоняния может отличаться по внешнему виду: «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все непохожие; мы все  разные и это здорово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Родители приняли активное участие  в исследовательском проекте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845072"/>
            <a:ext cx="8640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 УХАЖИВАТЬ ЗА НОСОМ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831" y="1628800"/>
            <a:ext cx="84966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мнемотаблица про но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428736"/>
            <a:ext cx="43164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500174"/>
            <a:ext cx="45720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Это нос - посмотрите        внимательно!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Он посередине, на лице.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 животных есть он обязательно.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Он у всех одну имеет цель.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Вдох и выдох! Кислород вдыхает!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Воздух нос нам согревает!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микробов не пускает!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Запах знает он любой.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Есть платочек носовой -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Назначение понятно - 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 чистым носом быть приятно!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Мелочь в нос нельзя пихать!</a:t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 нельзя в нем ковырять!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14422"/>
            <a:ext cx="86409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Условия проживания ребёнка на территории Крайнего Севера оказывают непосредственное влияние на рост и развитие растущего детского организма.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Климат Севера характеризуется рядом факторов, отрицательно влияющих на физическое состояние и здоровье детей.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4286256"/>
            <a:ext cx="878687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Название проекта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«Зачем нужен умный нос?»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Тип проекта: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исследовательский</a:t>
            </a:r>
          </a:p>
          <a:p>
            <a:pPr>
              <a:spcAft>
                <a:spcPts val="60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Участники: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воспитанники средней группы, воспитатели, родители воспитанников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785795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Актуальность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21631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7167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Задачи: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831" y="857232"/>
            <a:ext cx="5105987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Сформировать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представление о функциях носа, его строении и особенностях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работы по сохранению своего здоровья.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Развивать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интерес к познавательной информации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приходить к некоторым выводам,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высказывая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свои мысли 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предположения.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Поддерживать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интерес к познанию собственного тела, прививать положительное восприятие своей внешности и позитивно относиться к другим людям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«мы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непохожие; мы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 разные и это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здорово!».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Привлечь родителей к детским исследованиям в ходе реализации проекта «Зачем нужен умный нос?».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A90B~1\AppData\Local\Temp\Rar$DI32.163\IMG_03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08409"/>
            <a:ext cx="3384376" cy="256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90B~1\AppData\Local\Temp\Rar$DI13.3481\IMG_03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71480"/>
            <a:ext cx="34489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899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23921"/>
            <a:ext cx="8720372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b="1" dirty="0" smtClean="0">
                <a:ln w="11430"/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Поисковый </a:t>
            </a:r>
            <a:r>
              <a:rPr lang="ru-RU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поиск вопросов, на которые дети захотели получить </a:t>
            </a:r>
            <a:r>
              <a:rPr lang="ru-RU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ответ.</a:t>
            </a:r>
            <a:endParaRPr lang="ru-RU" b="1" dirty="0" smtClean="0">
              <a:ln w="11430"/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b="1" dirty="0" smtClean="0">
                <a:ln w="11430"/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Аналитический</a:t>
            </a:r>
            <a:r>
              <a:rPr lang="ru-RU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сбор «</a:t>
            </a:r>
            <a:r>
              <a:rPr lang="ru-RU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Копилки знаний»:</a:t>
            </a:r>
          </a:p>
          <a:p>
            <a:pPr marL="540000" indent="-285750" algn="just">
              <a:spcAft>
                <a:spcPts val="600"/>
              </a:spcAft>
              <a:buFont typeface="Arial" pitchFamily="34" charset="0"/>
              <a:buChar char="−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беседа-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рассуждение «Зачем нам нужен  нос?»;</a:t>
            </a:r>
          </a:p>
          <a:p>
            <a:pPr marL="540000" indent="-285750" algn="just">
              <a:spcAft>
                <a:spcPts val="600"/>
              </a:spcAft>
              <a:buFont typeface="Arial" pitchFamily="34" charset="0"/>
              <a:buChar char="−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Чтение литературы (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загадки, сказки, стихи, пословицы)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видеоматериалов про нос (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«Части тела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Зачем человеку в носу слизь», «Как мы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дышим», «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Какие носы бывают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?»);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40000" indent="-285750" algn="just">
              <a:spcAft>
                <a:spcPts val="600"/>
              </a:spcAft>
              <a:buFont typeface="Arial" pitchFamily="34" charset="0"/>
              <a:buChar char="−"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ростейшее игровое экспериментирование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«Воздух внутри человека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 «Чудо-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нос»;</a:t>
            </a:r>
          </a:p>
          <a:p>
            <a:pPr marL="540000" indent="-285750" algn="just">
              <a:spcAft>
                <a:spcPts val="600"/>
              </a:spcAft>
              <a:buFont typeface="Arial" pitchFamily="34" charset="0"/>
              <a:buChar char="−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разучивание дыхательных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упражнений;</a:t>
            </a:r>
          </a:p>
          <a:p>
            <a:pPr marL="540000" indent="-285750" algn="just">
              <a:spcAft>
                <a:spcPts val="600"/>
              </a:spcAft>
              <a:buFont typeface="Arial" pitchFamily="34" charset="0"/>
              <a:buChar char="−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Сюжетно-ролевые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игры «Поликлиника», «На приеме у врача-лора», «Заболела кукла» (педиатр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 дидактические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игры «Какие мы? », «Мои полезные привычки»;</a:t>
            </a:r>
          </a:p>
          <a:p>
            <a:pPr marL="540000" indent="-285750" algn="just">
              <a:spcAft>
                <a:spcPts val="600"/>
              </a:spcAft>
              <a:buFont typeface="Arial" pitchFamily="34" charset="0"/>
              <a:buChar char="−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слушание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музыкального произведения П. И. Чайковского «Кукла заболела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694" y="404664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 w="11430"/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Этапы проекта:</a:t>
            </a:r>
          </a:p>
        </p:txBody>
      </p:sp>
    </p:spTree>
    <p:extLst>
      <p:ext uri="{BB962C8B-B14F-4D97-AF65-F5344CB8AC3E}">
        <p14:creationId xmlns="" xmlns:p14="http://schemas.microsoft.com/office/powerpoint/2010/main" val="31157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4911" y="357167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n w="11430"/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Этапы проекта: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376" y="857232"/>
            <a:ext cx="564645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000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ln w="11430"/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Практический</a:t>
            </a:r>
            <a:r>
              <a:rPr lang="ru-RU" sz="2000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dirty="0" smtClean="0">
                <a:ln w="11430"/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продуктивной деятельности, направленной на исследование поставленных вопросов:</a:t>
            </a:r>
          </a:p>
          <a:p>
            <a:pPr indent="-285750" algn="just">
              <a:spcAft>
                <a:spcPts val="600"/>
              </a:spcAft>
              <a:buFont typeface="Arial" pitchFamily="34" charset="0"/>
              <a:buChar char="−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газеты «Кем работает наш нос?»;</a:t>
            </a:r>
          </a:p>
          <a:p>
            <a:pPr indent="-285750" algn="just">
              <a:spcAft>
                <a:spcPts val="600"/>
              </a:spcAft>
              <a:buFont typeface="Arial" pitchFamily="34" charset="0"/>
              <a:buChar char="−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оформление папок: «Зачем человеку нос?», «Интересные факты», «Стихотворения про носы и носики», «Сказки и рассказы про нос»;</a:t>
            </a:r>
          </a:p>
          <a:p>
            <a:pPr indent="-285750" algn="just">
              <a:spcAft>
                <a:spcPts val="600"/>
              </a:spcAft>
              <a:buFont typeface="Arial" pitchFamily="34" charset="0"/>
              <a:buChar char="−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изготовление дидактических игр: «Угадай, чей нос!», «Умный нос», «Какие бывают носы?»;</a:t>
            </a:r>
          </a:p>
          <a:p>
            <a:pPr indent="-285750" algn="just">
              <a:spcAft>
                <a:spcPts val="600"/>
              </a:spcAft>
              <a:buFont typeface="Arial" pitchFamily="34" charset="0"/>
              <a:buChar char="−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изготовление панно «Лимонное дерево», «Фрукты», «Тюльпаны для любимых мам»;</a:t>
            </a:r>
          </a:p>
          <a:p>
            <a:pPr indent="-285750" algn="just">
              <a:spcAft>
                <a:spcPts val="600"/>
              </a:spcAft>
              <a:buFont typeface="Arial" pitchFamily="34" charset="0"/>
              <a:buChar char="−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игры-эксперименты «Чудо-нос»; «Чем полезнее дышать – ртом или носом?»;</a:t>
            </a:r>
          </a:p>
          <a:p>
            <a:pPr indent="-285750" algn="just">
              <a:spcAft>
                <a:spcPts val="600"/>
              </a:spcAft>
              <a:buFont typeface="Arial" pitchFamily="34" charset="0"/>
              <a:buChar char="−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Практические советы родителей для детей и их семей «Как избавиться от насморка», «Игровые упражнения  при болезнях носа, горла. Советы врача»</a:t>
            </a:r>
          </a:p>
        </p:txBody>
      </p:sp>
      <p:pic>
        <p:nvPicPr>
          <p:cNvPr id="5" name="Рисунок 4" descr="C:\Users\A90B~1\AppData\Local\Temp\Rar$DI27.873\IMG_03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070" y="2276872"/>
            <a:ext cx="288371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90B~1\AppData\Local\Temp\Rar$DI38.018\IMG_02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434" y="4623709"/>
            <a:ext cx="28684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8360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24744"/>
            <a:ext cx="8640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КАКОЙ ФОРМЫ БЫВАЕТ НОС?</a:t>
            </a: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http://ped-kopilka.ru/images/1(123).jpg"/>
          <p:cNvPicPr>
            <a:picLocks/>
          </p:cNvPicPr>
          <p:nvPr/>
        </p:nvPicPr>
        <p:blipFill>
          <a:blip r:embed="rId2" cstate="print"/>
          <a:srcRect l="33856" t="13840" r="32848" b="34602"/>
          <a:stretch>
            <a:fillRect/>
          </a:stretch>
        </p:blipFill>
        <p:spPr bwMode="auto">
          <a:xfrm>
            <a:off x="642910" y="1857364"/>
            <a:ext cx="1785950" cy="157163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Рисунок 5" descr="http://ped-kopilka.ru/images/2(126).jpg"/>
          <p:cNvPicPr/>
          <p:nvPr/>
        </p:nvPicPr>
        <p:blipFill>
          <a:blip r:embed="rId3" cstate="print"/>
          <a:srcRect l="18101" r="17690" b="55756"/>
          <a:stretch>
            <a:fillRect/>
          </a:stretch>
        </p:blipFill>
        <p:spPr bwMode="auto">
          <a:xfrm>
            <a:off x="428596" y="4071942"/>
            <a:ext cx="2928958" cy="200026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d:\Desktop\ПРОЕКТ ПРО НОС\2222[1].jpg"/>
          <p:cNvPicPr/>
          <p:nvPr/>
        </p:nvPicPr>
        <p:blipFill>
          <a:blip r:embed="rId4" cstate="print"/>
          <a:srcRect l="59021" t="63689" r="20489"/>
          <a:stretch>
            <a:fillRect/>
          </a:stretch>
        </p:blipFill>
        <p:spPr bwMode="auto">
          <a:xfrm flipH="1">
            <a:off x="3905970" y="4429132"/>
            <a:ext cx="1737600" cy="179735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I:\Алене\1267941487_1.jpg"/>
          <p:cNvPicPr/>
          <p:nvPr/>
        </p:nvPicPr>
        <p:blipFill>
          <a:blip r:embed="rId5" cstate="print"/>
          <a:srcRect b="19161"/>
          <a:stretch>
            <a:fillRect/>
          </a:stretch>
        </p:blipFill>
        <p:spPr bwMode="auto">
          <a:xfrm>
            <a:off x="6357950" y="4357694"/>
            <a:ext cx="2286016" cy="185738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 descr="http://ped-kopilka.ru/images/3(114).jpg"/>
          <p:cNvPicPr/>
          <p:nvPr/>
        </p:nvPicPr>
        <p:blipFill>
          <a:blip r:embed="rId6" cstate="print"/>
          <a:srcRect l="25638" r="34244" b="4247"/>
          <a:stretch>
            <a:fillRect/>
          </a:stretch>
        </p:blipFill>
        <p:spPr bwMode="auto">
          <a:xfrm>
            <a:off x="6643702" y="1785926"/>
            <a:ext cx="1967915" cy="209942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928926" y="2143116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Есть прямые носики,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Есть носики – курносики,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Очень нужен всякий нос,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 уж он к лицу прирос!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05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86" y="1594364"/>
            <a:ext cx="3270194" cy="24622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Игра – эксперимент «Чудо нос»</a:t>
            </a:r>
          </a:p>
          <a:p>
            <a:r>
              <a:rPr lang="ru-RU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Вывод:</a:t>
            </a:r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нос помогает почувствовать запах!</a:t>
            </a:r>
          </a:p>
          <a:p>
            <a:pPr>
              <a:buNone/>
            </a:pPr>
            <a:endParaRPr lang="ru-RU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A90B~1\AppData\Local\Temp\Rar$DI43.330\IMG_035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42852"/>
            <a:ext cx="29805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90B~1\AppData\Local\Temp\Rar$DI51.102\IMG_03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71612"/>
            <a:ext cx="3286148" cy="251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90B~1\AppData\Local\Temp\Rar$DI12.1969\IMG_02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143380"/>
            <a:ext cx="3357586" cy="259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1686" y="3258685"/>
            <a:ext cx="283814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Игра – эксперимент «Чудо нос</a:t>
            </a: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»: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</a:rPr>
              <a:t>Трудно или легко рассказать стихотворение, если нос не дышит?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Вывод: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трудно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говорить, потому что вдох надо сделать ртом, а я говорю.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9678" y="748805"/>
            <a:ext cx="6150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Игры - эксперименты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52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845072"/>
            <a:ext cx="86409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 КОГО И У ЧЕГО ЕСТЬ НОС?</a:t>
            </a: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831" y="1628800"/>
            <a:ext cx="84966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 человека, животных и птиц                      У неживых предметов</a:t>
            </a: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Выводы: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Носы есть у живой природы (человек..) </a:t>
            </a:r>
          </a:p>
          <a:p>
            <a:pPr marL="457200" indent="-457200" algn="just">
              <a:buFontTx/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Носы есть у предметов, которые сделал человек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229200"/>
            <a:ext cx="7416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d:\Desktop\ПРОЕКТ ПРО НОС\1767_html_m60ad7ba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1500198" cy="1214446"/>
          </a:xfrm>
          <a:prstGeom prst="rect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 descr="I:\Алене\1282830258_006_nosy-zhivotnyh.jpg"/>
          <p:cNvPicPr/>
          <p:nvPr/>
        </p:nvPicPr>
        <p:blipFill>
          <a:blip r:embed="rId3" cstate="print"/>
          <a:srcRect l="17687" t="33280" r="16328"/>
          <a:stretch>
            <a:fillRect/>
          </a:stretch>
        </p:blipFill>
        <p:spPr bwMode="auto">
          <a:xfrm>
            <a:off x="285720" y="3645024"/>
            <a:ext cx="1468848" cy="1141298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1" name="Рисунок 10" descr="D:\картинки\носач.jpg"/>
          <p:cNvPicPr/>
          <p:nvPr/>
        </p:nvPicPr>
        <p:blipFill>
          <a:blip r:embed="rId4" cstate="print"/>
          <a:srcRect l="48173" t="30667" r="12874" b="6667"/>
          <a:stretch>
            <a:fillRect/>
          </a:stretch>
        </p:blipFill>
        <p:spPr bwMode="auto">
          <a:xfrm>
            <a:off x="3786182" y="2071678"/>
            <a:ext cx="1151558" cy="1217982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2" name="Рисунок 11" descr="D:\картинки\1333719896_shit_my_pet_sruined_37.jpg"/>
          <p:cNvPicPr/>
          <p:nvPr/>
        </p:nvPicPr>
        <p:blipFill>
          <a:blip r:embed="rId5" cstate="print"/>
          <a:srcRect l="28544" t="29973" r="55757" b="50409"/>
          <a:stretch>
            <a:fillRect/>
          </a:stretch>
        </p:blipFill>
        <p:spPr bwMode="auto">
          <a:xfrm>
            <a:off x="2071670" y="2143116"/>
            <a:ext cx="1214446" cy="1214446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3" name="Рисунок 12" descr="I:\Алене\1282830196_003_nosy-zhivotnyh.jpg"/>
          <p:cNvPicPr/>
          <p:nvPr/>
        </p:nvPicPr>
        <p:blipFill>
          <a:blip r:embed="rId6" cstate="print"/>
          <a:srcRect l="40302" t="49666" r="5523" b="14333"/>
          <a:stretch>
            <a:fillRect/>
          </a:stretch>
        </p:blipFill>
        <p:spPr bwMode="auto">
          <a:xfrm>
            <a:off x="2123728" y="3645024"/>
            <a:ext cx="1305264" cy="106986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4" name="Рисунок 13" descr="I:\Алене\482ac63b8d174.jpg"/>
          <p:cNvPicPr/>
          <p:nvPr/>
        </p:nvPicPr>
        <p:blipFill>
          <a:blip r:embed="rId7" cstate="print"/>
          <a:srcRect l="44732" t="27491" r="35476" b="37114"/>
          <a:stretch>
            <a:fillRect/>
          </a:stretch>
        </p:blipFill>
        <p:spPr bwMode="auto">
          <a:xfrm>
            <a:off x="3571868" y="3500438"/>
            <a:ext cx="1357322" cy="1259253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5" name="Рисунок 14" descr="D:\Pictures\Предметы\Китайский форфор\00037071.jpg"/>
          <p:cNvPicPr/>
          <p:nvPr/>
        </p:nvPicPr>
        <p:blipFill>
          <a:blip r:embed="rId8" cstate="print"/>
          <a:srcRect l="28395" t="25926" r="55651" b="27681"/>
          <a:stretch>
            <a:fillRect/>
          </a:stretch>
        </p:blipFill>
        <p:spPr bwMode="auto">
          <a:xfrm>
            <a:off x="5508104" y="2143116"/>
            <a:ext cx="992722" cy="1301834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6" name="Рисунок 15" descr="D:\Pictures\Люди\Модели\00020417.jpg"/>
          <p:cNvPicPr/>
          <p:nvPr/>
        </p:nvPicPr>
        <p:blipFill>
          <a:blip r:embed="rId9" cstate="print"/>
          <a:srcRect l="48825" t="84895" r="38511" b="6164"/>
          <a:stretch>
            <a:fillRect/>
          </a:stretch>
        </p:blipFill>
        <p:spPr bwMode="auto">
          <a:xfrm>
            <a:off x="7429520" y="2071678"/>
            <a:ext cx="1309688" cy="135732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" name="Рисунок 16" descr="I:\Алене\140332.jpg"/>
          <p:cNvPicPr/>
          <p:nvPr/>
        </p:nvPicPr>
        <p:blipFill>
          <a:blip r:embed="rId10" cstate="print"/>
          <a:srcRect l="27283" t="63188" r="54385" b="10333"/>
          <a:stretch>
            <a:fillRect/>
          </a:stretch>
        </p:blipFill>
        <p:spPr bwMode="auto">
          <a:xfrm>
            <a:off x="5292080" y="3789040"/>
            <a:ext cx="1331745" cy="1182705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8" name="Рисунок 17" descr="D:\Pictures\Авиа\Самолеты\00000284.jpg"/>
          <p:cNvPicPr/>
          <p:nvPr/>
        </p:nvPicPr>
        <p:blipFill>
          <a:blip r:embed="rId11" cstate="print"/>
          <a:srcRect l="23197" t="47369" r="66610" b="41130"/>
          <a:stretch>
            <a:fillRect/>
          </a:stretch>
        </p:blipFill>
        <p:spPr bwMode="auto">
          <a:xfrm>
            <a:off x="6948264" y="3861048"/>
            <a:ext cx="1597563" cy="1165224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480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000240"/>
            <a:ext cx="8358245" cy="442915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подборка информации с участием семей: «Сказки и рассказы про нос» семьи Печеных; «Стихотворения про носы и носики» - семьи А.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Липчанских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интересные факты «Зачем нужен нос?»  семей Афанасьевых и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Шилинцевых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изготовление книжек – малышек «Про носы и носики»: семья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Гошко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Миланы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Ильиной Евгении;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Практические советы родителей для детей и их семей «Как избавиться от насморка», «Игровые упражнения  при болезнях носа, горла. Советы врача»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37616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Сотрудничество с семьями воспитанников:</a:t>
            </a:r>
            <a:endParaRPr lang="ru-RU" sz="36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339</TotalTime>
  <Words>707</Words>
  <Application>Microsoft Office PowerPoint</Application>
  <PresentationFormat>Экран (4:3)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«Формирование привычки к здоровому образу жизни у воспитанников дошкольной образовательной организации в проектной деятельности»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Сотрудничество с семьями воспитанников: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ДС №49</dc:creator>
  <cp:lastModifiedBy>Пользователь Windows</cp:lastModifiedBy>
  <cp:revision>36</cp:revision>
  <dcterms:created xsi:type="dcterms:W3CDTF">2016-09-14T06:23:08Z</dcterms:created>
  <dcterms:modified xsi:type="dcterms:W3CDTF">2017-02-15T22:36:32Z</dcterms:modified>
</cp:coreProperties>
</file>