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65" r:id="rId2"/>
    <p:sldId id="261" r:id="rId3"/>
    <p:sldId id="262" r:id="rId4"/>
    <p:sldId id="263" r:id="rId5"/>
    <p:sldId id="264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2883" autoAdjust="0"/>
  </p:normalViewPr>
  <p:slideViewPr>
    <p:cSldViewPr>
      <p:cViewPr varScale="1">
        <p:scale>
          <a:sx n="67" d="100"/>
          <a:sy n="67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8B18D-4E35-433C-A6BA-59B552209734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15752-CDB3-46D4-8DB1-46279B0E22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фото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15752-CDB3-46D4-8DB1-46279B0E22A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11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0F68-695F-4189-BA9C-6F615F5AC8BE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7010-ED55-4D85-9EE6-498F1658E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0F68-695F-4189-BA9C-6F615F5AC8BE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7010-ED55-4D85-9EE6-498F1658E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0F68-695F-4189-BA9C-6F615F5AC8BE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7010-ED55-4D85-9EE6-498F1658E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0F68-695F-4189-BA9C-6F615F5AC8BE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7010-ED55-4D85-9EE6-498F1658E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0F68-695F-4189-BA9C-6F615F5AC8BE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7010-ED55-4D85-9EE6-498F1658E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0F68-695F-4189-BA9C-6F615F5AC8BE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7010-ED55-4D85-9EE6-498F1658E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0F68-695F-4189-BA9C-6F615F5AC8BE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7010-ED55-4D85-9EE6-498F1658E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0F68-695F-4189-BA9C-6F615F5AC8BE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7010-ED55-4D85-9EE6-498F1658E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0F68-695F-4189-BA9C-6F615F5AC8BE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7010-ED55-4D85-9EE6-498F1658E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0F68-695F-4189-BA9C-6F615F5AC8BE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7010-ED55-4D85-9EE6-498F1658E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F0F68-695F-4189-BA9C-6F615F5AC8BE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7010-ED55-4D85-9EE6-498F1658E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0F68-695F-4189-BA9C-6F615F5AC8BE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7010-ED55-4D85-9EE6-498F1658E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543800" cy="1786136"/>
          </a:xfrm>
        </p:spPr>
        <p:txBody>
          <a:bodyPr/>
          <a:lstStyle/>
          <a:p>
            <a:pPr algn="ctr"/>
            <a:r>
              <a:rPr lang="ru-RU" sz="3600" dirty="0" smtClean="0"/>
              <a:t>Организация игр и игровых занятий по физической культуре в детском саду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708920"/>
            <a:ext cx="6048672" cy="395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71600" y="476672"/>
            <a:ext cx="7056784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Физкультурные  занятия –одна из основных форм </a:t>
            </a:r>
            <a:r>
              <a:rPr lang="ru-RU" dirty="0" smtClean="0"/>
              <a:t>двигательной  </a:t>
            </a:r>
            <a:r>
              <a:rPr lang="ru-RU" dirty="0"/>
              <a:t>деятельности в детском саду и значительное место на занятиях отводится игре как естественной форме передачи необходимого  объема знаний , усвоения двигательных умений и навыков. При построении игровых занятий учитываются принципы дидактического подбора игр, состояние здоровья, уровень двигательной активности и развития движений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3891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476672"/>
            <a:ext cx="8352928" cy="27179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процессе движений дети испытывают неподдельную радость: преодолевая препятствие –поваленное  дерево ,пеньки, ручеек, ребенок  удовлетворяет естественную потребность в двигательной активности. Также  детям свойственна подражательная деятельность, что объясняется их умением управлять движением ориентируясь на образец. У ребенка осознано следящего за показом взрослого  формируются элементарные навыки  совместной игровой деятельности. Сюжеты  п\и  становятся более разнообразными, основным их содержанием становятся воспроизведения действий животных, птиц, людей, транспорта.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3482696"/>
            <a:ext cx="4608512" cy="32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69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070" y="3356992"/>
            <a:ext cx="376993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3256218"/>
            <a:ext cx="4572632" cy="2981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1115616" y="476672"/>
            <a:ext cx="6984776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Например п\и «кот и мыши», «наседка и цыплята»,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«поезд», «автомобили» предусматривают развернутые сюжеты и определенные роли. В мл </a:t>
            </a:r>
            <a:r>
              <a:rPr lang="ru-RU" dirty="0" err="1">
                <a:solidFill>
                  <a:schemeClr val="bg1"/>
                </a:solidFill>
              </a:rPr>
              <a:t>гр</a:t>
            </a:r>
            <a:r>
              <a:rPr lang="ru-RU" dirty="0">
                <a:solidFill>
                  <a:schemeClr val="bg1"/>
                </a:solidFill>
              </a:rPr>
              <a:t> ведущие роли выполняет педагог, а в ср сами дети. В бессюжетных играх («найди свой цвет», «бегите к флажку», «собери предметы»)предлагаются задания на узнавание и запоминание предметов разного цвета и формы.</a:t>
            </a:r>
          </a:p>
        </p:txBody>
      </p:sp>
    </p:spTree>
    <p:extLst>
      <p:ext uri="{BB962C8B-B14F-4D97-AF65-F5344CB8AC3E}">
        <p14:creationId xmlns:p14="http://schemas.microsoft.com/office/powerpoint/2010/main" xmlns="" val="2003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23528" y="0"/>
            <a:ext cx="7920880" cy="3356992"/>
          </a:xfrm>
          <a:prstGeom prst="horizontalScroll">
            <a:avLst/>
          </a:prstGeom>
          <a:solidFill>
            <a:srgbClr val="7CCA62"/>
          </a:solidFill>
          <a:ln w="25400" cap="flat" cmpd="sng" algn="ctr">
            <a:solidFill>
              <a:srgbClr val="7CCA6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У детей владеющих (в общих чертах) всеми видами основных движений, возникает потребность в двигательных импровизациях под музыку. Растущее воображение ребенка стимулирует дополнительную двигательную активность, что хорошо проявляется в п\и, которые формируют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тветственность за выполнение правил и достижении определенного результата. У детей появляется интерес к импровизации, а педагогу нужно поощрять творчество детей, знакомить их с содержанием различных п\и.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9768" y="2708920"/>
            <a:ext cx="624840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878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091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Презентацию составила воспитатель младшей группы МБДОУ МО г. Краснодар «Детский сад № 91»</a:t>
            </a:r>
            <a:br>
              <a:rPr lang="ru-RU" sz="2800" dirty="0" smtClean="0"/>
            </a:br>
            <a:r>
              <a:rPr lang="ru-RU" sz="2800" dirty="0" err="1" smtClean="0"/>
              <a:t>Маргишвили</a:t>
            </a:r>
            <a:r>
              <a:rPr lang="ru-RU" sz="2800" dirty="0" smtClean="0"/>
              <a:t> Н.В.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63688" y="692696"/>
            <a:ext cx="6096000" cy="26711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ри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шарики</Template>
  <TotalTime>273</TotalTime>
  <Words>242</Words>
  <Application>Microsoft Office PowerPoint</Application>
  <PresentationFormat>Экран (4:3)</PresentationFormat>
  <Paragraphs>9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шарики</vt:lpstr>
      <vt:lpstr>Организация игр и игровых занятий по физической культуре в детском саду</vt:lpstr>
      <vt:lpstr>Слайд 2</vt:lpstr>
      <vt:lpstr>Слайд 3</vt:lpstr>
      <vt:lpstr>Слайд 4</vt:lpstr>
      <vt:lpstr>Слайд 5</vt:lpstr>
      <vt:lpstr>Презентацию составила воспитатель младшей группы МБДОУ МО г. Краснодар «Детский сад № 91» Маргишвили Н.В.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игр и игровых занятий по ФИЗО. </dc:title>
  <dc:creator>Asus</dc:creator>
  <cp:lastModifiedBy>Андрей</cp:lastModifiedBy>
  <cp:revision>35</cp:revision>
  <dcterms:created xsi:type="dcterms:W3CDTF">2012-11-08T09:48:35Z</dcterms:created>
  <dcterms:modified xsi:type="dcterms:W3CDTF">2017-03-02T12:04:34Z</dcterms:modified>
</cp:coreProperties>
</file>