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945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2782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0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275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560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583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296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853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833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37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697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D31A0-7BFF-437E-A4B3-A7EACBD226A9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4EA0C-14BC-4881-A4FB-B37F49DA74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22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9852" y="2102619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БОДРЯЩАЯ ГИМНАСТИКА 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 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РЕЖИМНЫХ 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МОМЕНТАХ</a:t>
            </a:r>
            <a:r>
              <a:rPr lang="en-US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,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КАК 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ЧАСТЬ ФИЗИЧЕСКОГО 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РАЗВИТИЯ</a:t>
            </a:r>
            <a:r>
              <a:rPr lang="en-US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sz="4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ДЕТЕЙ </a:t>
            </a:r>
            <a:endParaRPr lang="ru-RU" sz="4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9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6" y="2578308"/>
            <a:ext cx="5020233" cy="3765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4259" y="389965"/>
            <a:ext cx="72026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Обливание холодной водой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(рук и ног)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pp.vk.me/c637223/v637223942/3ad28/sSdA7etmM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770" y="2551567"/>
            <a:ext cx="5032374" cy="3774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68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7024" y="1008530"/>
            <a:ext cx="7590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Спасибо за внимание</a:t>
            </a:r>
            <a:endParaRPr lang="ru-RU" sz="5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65" y="3557799"/>
            <a:ext cx="3958681" cy="3152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02293" y="4441442"/>
            <a:ext cx="53607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Воспитатели группы №5</a:t>
            </a:r>
          </a:p>
          <a:p>
            <a:r>
              <a:rPr lang="ru-RU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Копнина</a:t>
            </a:r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Елена Степановна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Пушкина Марина Николаевна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260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473" y="1158271"/>
            <a:ext cx="118545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Основная цель гимнастики после дневного сна – 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поднять настроение и мышечный тонус детей 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 помощью воздушных ванн и физических 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упражнений. Сохранять и укреплять здоровье детей.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0007" y="3855778"/>
            <a:ext cx="4974576" cy="2785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7498" y="216977"/>
            <a:ext cx="30508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Задачи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505" y="1154492"/>
            <a:ext cx="10394192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Оздоровительные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Укреплять опорно- двигательный аппарат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Совершенствовать и развивать координацию движений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Повысить жизненный тонус и эмоциональное состояние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Укрепить иммунитет.</a:t>
            </a:r>
          </a:p>
          <a:p>
            <a:pPr marL="285750" indent="-285750">
              <a:buFontTx/>
              <a:buChar char="-"/>
            </a:pPr>
            <a:endParaRPr lang="ru-RU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ru-RU" u="sng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3071" y="4032112"/>
            <a:ext cx="3456122" cy="2825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50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29" y="833717"/>
            <a:ext cx="116942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Обучающие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Учить детей дышать через нос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Упражнять в плавном свободном выдохе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формировать умение выполнять движения по показу взрослого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471" y="3837734"/>
            <a:ext cx="4505768" cy="28786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04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505" y="968188"/>
            <a:ext cx="95397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Воспитательные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- Воспитывать привычку вести здоровый образ жизни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443" y="3657599"/>
            <a:ext cx="4076700" cy="3057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8470" y="3693736"/>
            <a:ext cx="2688291" cy="30755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6119" y="4253990"/>
            <a:ext cx="2899691" cy="2309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687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229">
            <a:off x="401528" y="1582286"/>
            <a:ext cx="6633882" cy="497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366" y="211222"/>
            <a:ext cx="8565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Разминочные упражнения в постели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82532" y="143839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Корригирующие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упражнения</a:t>
            </a: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для профилактики нарушения осанки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2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22" y="1885383"/>
            <a:ext cx="6144183" cy="4608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694" y="447323"/>
            <a:ext cx="1082219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Общеразвивающие упражнения у кровати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695" y="1139820"/>
            <a:ext cx="5506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(Дыхательная гимнастика)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5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04564" y="1620974"/>
            <a:ext cx="6580095" cy="49350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20292" y="214716"/>
            <a:ext cx="7564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Ходьба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по массажным коврикам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4564" y="948623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(Профилактика плоскостопия)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5129" y="2163292"/>
            <a:ext cx="5342964" cy="4007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79771" y="2186821"/>
            <a:ext cx="5311593" cy="39836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5279" y="497542"/>
            <a:ext cx="9676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Простой и точечный самомассаж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0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139</Words>
  <Application>Microsoft Office PowerPoint</Application>
  <PresentationFormat>Произвольный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БОДРЯЩАЯ ГИМНАСТИКА В РЕЖИМНЫХ МОМЕНТАХ, КАК ЧАСТЬ ФИЗИЧЕСКОГО РАЗВИТИЯ ДЕТЕЙ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БОДРЯЩАЯ ГИМНАСТИКА КАК ЧАСТЬ ФИЗИЧЕСКОГО РАЗВИТИЯ В РЕЖИМНЫХ МОМЕНТАХ</dc:title>
  <dc:creator>admin</dc:creator>
  <cp:lastModifiedBy>Admin</cp:lastModifiedBy>
  <cp:revision>13</cp:revision>
  <dcterms:created xsi:type="dcterms:W3CDTF">2017-02-04T09:44:06Z</dcterms:created>
  <dcterms:modified xsi:type="dcterms:W3CDTF">2017-02-19T10:18:18Z</dcterms:modified>
</cp:coreProperties>
</file>