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58" r:id="rId5"/>
    <p:sldId id="276" r:id="rId6"/>
    <p:sldId id="259" r:id="rId7"/>
    <p:sldId id="277" r:id="rId8"/>
    <p:sldId id="260" r:id="rId9"/>
    <p:sldId id="261" r:id="rId10"/>
    <p:sldId id="262" r:id="rId11"/>
    <p:sldId id="263" r:id="rId12"/>
    <p:sldId id="27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B7271-596F-472C-BE8F-857BA7B32707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EC10-49F7-470E-B7E5-4D17F9C98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4EC10-49F7-470E-B7E5-4D17F9C985F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ACB012-D03B-48A7-8B62-29C8481032D1}" type="datetimeFigureOut">
              <a:rPr lang="ru-RU" smtClean="0"/>
              <a:pPr/>
              <a:t>23.02.2017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1DF9BC-761A-49A2-A029-C7836ABBD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7146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МОУ «СОШ «Свердловский центр образования</a:t>
            </a:r>
            <a:r>
              <a:rPr lang="ru-RU" sz="3200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3а </a:t>
            </a:r>
            <a:r>
              <a:rPr lang="ru-RU" sz="3200" dirty="0" smtClean="0"/>
              <a:t>класс</a:t>
            </a:r>
            <a:br>
              <a:rPr lang="ru-RU" sz="3200" dirty="0" smtClean="0"/>
            </a:br>
            <a:r>
              <a:rPr lang="ru-RU" sz="3200" dirty="0" smtClean="0"/>
              <a:t>Учитель Романова Нина Анатольевна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14884"/>
            <a:ext cx="8458200" cy="5715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Проектная работа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«Имена прилагательные в загадках»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2013-2014 </a:t>
            </a:r>
            <a:r>
              <a:rPr lang="ru-RU" sz="3600" dirty="0" err="1" smtClean="0">
                <a:solidFill>
                  <a:schemeClr val="tx1"/>
                </a:solidFill>
              </a:rPr>
              <a:t>уч.год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Белое пушистое по небу плыло.</a:t>
            </a:r>
          </a:p>
          <a:p>
            <a:pPr>
              <a:buNone/>
            </a:pPr>
            <a:r>
              <a:rPr lang="ru-RU" sz="2000" dirty="0" smtClean="0"/>
              <a:t>       В разные образы превращалось оно. (Облако)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r>
              <a:rPr lang="ru-RU" sz="2000" dirty="0" smtClean="0"/>
              <a:t>Стоит, молчит ,качается.</a:t>
            </a:r>
          </a:p>
          <a:p>
            <a:pPr>
              <a:buNone/>
            </a:pPr>
            <a:r>
              <a:rPr lang="ru-RU" sz="2000" dirty="0" smtClean="0"/>
              <a:t>      В нем птицы приживаются.     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</a:t>
            </a:r>
          </a:p>
          <a:p>
            <a:endParaRPr lang="ru-RU" sz="2000" dirty="0"/>
          </a:p>
          <a:p>
            <a:r>
              <a:rPr lang="ru-RU" sz="2000" dirty="0" smtClean="0"/>
              <a:t>В парке ,на дорожке ,стоят четыре ножки.</a:t>
            </a:r>
          </a:p>
          <a:p>
            <a:pPr>
              <a:buNone/>
            </a:pPr>
            <a:r>
              <a:rPr lang="ru-RU" sz="2000" dirty="0" smtClean="0"/>
              <a:t>      На них можно отдыхать, посидеть и поболтать. (Скамейка)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dirty="0" smtClean="0"/>
              <a:t>                                            Автор Иванова Дарья  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58385" y="2928934"/>
            <a:ext cx="97086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Клубочек с иголками                            </a:t>
            </a:r>
          </a:p>
          <a:p>
            <a:pPr>
              <a:buNone/>
            </a:pPr>
            <a:r>
              <a:rPr lang="ru-RU" sz="2000" dirty="0" smtClean="0"/>
              <a:t>      Под елкой лежит.                                    </a:t>
            </a:r>
          </a:p>
          <a:p>
            <a:pPr>
              <a:buNone/>
            </a:pPr>
            <a:r>
              <a:rPr lang="ru-RU" sz="2000" dirty="0" smtClean="0"/>
              <a:t>       Клубочек с иголками                            </a:t>
            </a:r>
          </a:p>
          <a:p>
            <a:pPr>
              <a:buNone/>
            </a:pPr>
            <a:r>
              <a:rPr lang="ru-RU" sz="2000" dirty="0" smtClean="0"/>
              <a:t>       Ногами шевелит. ( Ежик)                       </a:t>
            </a:r>
          </a:p>
          <a:p>
            <a:r>
              <a:rPr lang="ru-RU" sz="2000" dirty="0" smtClean="0"/>
              <a:t>                                                                    </a:t>
            </a:r>
            <a:endParaRPr lang="ru-RU" sz="2000" dirty="0"/>
          </a:p>
          <a:p>
            <a:r>
              <a:rPr lang="ru-RU" sz="2000" dirty="0" smtClean="0"/>
              <a:t>Сиреневый цветочек                                </a:t>
            </a:r>
          </a:p>
          <a:p>
            <a:pPr>
              <a:buNone/>
            </a:pPr>
            <a:r>
              <a:rPr lang="ru-RU" sz="2000" dirty="0" smtClean="0"/>
              <a:t>       В поле растет.                                         </a:t>
            </a:r>
          </a:p>
          <a:p>
            <a:pPr>
              <a:buNone/>
            </a:pPr>
            <a:r>
              <a:rPr lang="ru-RU" sz="2000" dirty="0" smtClean="0"/>
              <a:t>       Потрогаешь тихонько                                  </a:t>
            </a:r>
          </a:p>
          <a:p>
            <a:pPr>
              <a:buNone/>
            </a:pPr>
            <a:r>
              <a:rPr lang="ru-RU" sz="2000" dirty="0" smtClean="0"/>
              <a:t>       И сразу запоет.                                     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(Колокольчик)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Автор Денисова Елизавета                                                                      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95600"/>
            <a:ext cx="16430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/>
              <a:t>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dirty="0" smtClean="0"/>
              <a:t>       Толще дерева не сыщешь</a:t>
            </a:r>
          </a:p>
          <a:p>
            <a:pPr>
              <a:buNone/>
            </a:pPr>
            <a:r>
              <a:rPr lang="ru-RU" sz="1600" dirty="0" smtClean="0"/>
              <a:t>       Не обхватишь вшестером.</a:t>
            </a:r>
          </a:p>
          <a:p>
            <a:pPr>
              <a:buNone/>
            </a:pPr>
            <a:r>
              <a:rPr lang="ru-RU" sz="1600" dirty="0" smtClean="0"/>
              <a:t>       В это дерево, возможно,</a:t>
            </a:r>
          </a:p>
          <a:p>
            <a:pPr>
              <a:buNone/>
            </a:pPr>
            <a:r>
              <a:rPr lang="ru-RU" sz="1600" dirty="0" smtClean="0"/>
              <a:t>       Разместить и целый дом.</a:t>
            </a:r>
          </a:p>
          <a:p>
            <a:pPr>
              <a:buNone/>
            </a:pPr>
            <a:r>
              <a:rPr lang="ru-RU" sz="1600" dirty="0" smtClean="0"/>
              <a:t>           (   Баобаб)                               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Были раньше на планете</a:t>
            </a:r>
          </a:p>
          <a:p>
            <a:pPr>
              <a:buNone/>
            </a:pPr>
            <a:r>
              <a:rPr lang="ru-RU" sz="1600" dirty="0" smtClean="0"/>
              <a:t>      Звери больше всех на свете.</a:t>
            </a:r>
          </a:p>
          <a:p>
            <a:pPr>
              <a:buNone/>
            </a:pPr>
            <a:r>
              <a:rPr lang="ru-RU" sz="1600" dirty="0" smtClean="0"/>
              <a:t>      Уши, бивни и хвосты…</a:t>
            </a:r>
          </a:p>
          <a:p>
            <a:pPr>
              <a:buNone/>
            </a:pPr>
            <a:r>
              <a:rPr lang="ru-RU" sz="1600" dirty="0" smtClean="0"/>
              <a:t>      Угадайте, кто они?</a:t>
            </a:r>
          </a:p>
          <a:p>
            <a:pPr>
              <a:buNone/>
            </a:pPr>
            <a:r>
              <a:rPr lang="ru-RU" sz="1600" dirty="0" smtClean="0"/>
              <a:t>        ( Мамонты)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Автор Денисова  Елизавета                                  </a:t>
            </a:r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857365"/>
            <a:ext cx="161449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257"/>
            <a:ext cx="1571636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Бывает он разнообразный:                 Он и желтый, и сыпучий,</a:t>
            </a:r>
          </a:p>
          <a:p>
            <a:pPr>
              <a:buNone/>
            </a:pPr>
            <a:r>
              <a:rPr lang="ru-RU" sz="2000" dirty="0" smtClean="0"/>
              <a:t>      Молочный, горький,                              Во дворе насыпан кучей.</a:t>
            </a:r>
          </a:p>
          <a:p>
            <a:pPr>
              <a:buNone/>
            </a:pPr>
            <a:r>
              <a:rPr lang="ru-RU" sz="2000" dirty="0" smtClean="0"/>
              <a:t>      Всякий разный.                                       Маленькая детвора</a:t>
            </a:r>
          </a:p>
          <a:p>
            <a:pPr>
              <a:buNone/>
            </a:pPr>
            <a:r>
              <a:rPr lang="ru-RU" sz="2000" dirty="0" smtClean="0"/>
              <a:t>      Любят дети все его                                 Играет летом там с утра.</a:t>
            </a:r>
          </a:p>
          <a:p>
            <a:pPr>
              <a:buNone/>
            </a:pPr>
            <a:r>
              <a:rPr lang="ru-RU" sz="2000" dirty="0" smtClean="0"/>
              <a:t>      Он завернутый в фольге.                             (Песок)</a:t>
            </a:r>
          </a:p>
          <a:p>
            <a:pPr>
              <a:buNone/>
            </a:pPr>
            <a:r>
              <a:rPr lang="ru-RU" sz="2000" dirty="0" smtClean="0"/>
              <a:t>                    (Шоколад)</a:t>
            </a:r>
          </a:p>
          <a:p>
            <a:pPr>
              <a:buNone/>
            </a:pPr>
            <a:r>
              <a:rPr lang="ru-RU" sz="2000" dirty="0" smtClean="0"/>
              <a:t>   Я горячее храню,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Я холодное храню,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Я и печь и холодильник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Вам в походе заменю. (Термос)        Автор Загородний  Афанасий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Скромный тоненький и бледный</a:t>
            </a:r>
          </a:p>
          <a:p>
            <a:pPr>
              <a:buNone/>
            </a:pPr>
            <a:r>
              <a:rPr lang="ru-RU" sz="2000" dirty="0" smtClean="0"/>
              <a:t>      Этот гриб ужасно вредный.  (Поганка)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Зеленая малютка в Австралии живет.</a:t>
            </a:r>
          </a:p>
          <a:p>
            <a:pPr>
              <a:buNone/>
            </a:pPr>
            <a:r>
              <a:rPr lang="ru-RU" sz="2000" dirty="0" smtClean="0"/>
              <a:t>И вкусный нектар из цветочков там пьет. (Колибри).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Автор  Ананьина Анастасия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Есть кружок, а в нем значок</a:t>
            </a:r>
          </a:p>
          <a:p>
            <a:pPr>
              <a:buNone/>
            </a:pPr>
            <a:r>
              <a:rPr lang="ru-RU" sz="2000" dirty="0" smtClean="0"/>
              <a:t>И стоит на ножке он.</a:t>
            </a:r>
          </a:p>
          <a:p>
            <a:pPr>
              <a:buNone/>
            </a:pPr>
            <a:r>
              <a:rPr lang="ru-RU" sz="2000" dirty="0" smtClean="0"/>
              <a:t>Важен тем, к то за рулем. (Дорожный знак)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Волков Владимир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3"/>
            <a:ext cx="221457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Яблоко, груша и банан</a:t>
            </a:r>
          </a:p>
          <a:p>
            <a:pPr>
              <a:buNone/>
            </a:pPr>
            <a:r>
              <a:rPr lang="ru-RU" sz="2000" dirty="0" smtClean="0"/>
              <a:t>      Ананас из жарких стран.</a:t>
            </a:r>
          </a:p>
          <a:p>
            <a:pPr>
              <a:buNone/>
            </a:pPr>
            <a:r>
              <a:rPr lang="ru-RU" sz="2000" dirty="0" smtClean="0"/>
              <a:t>      Эти вкусные продукты</a:t>
            </a:r>
          </a:p>
          <a:p>
            <a:pPr>
              <a:buNone/>
            </a:pPr>
            <a:r>
              <a:rPr lang="ru-RU" sz="2000" dirty="0" smtClean="0"/>
              <a:t>      Их вместе зовут ….(фрукты)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Вкусный красный фрукт</a:t>
            </a:r>
          </a:p>
          <a:p>
            <a:pPr>
              <a:buNone/>
            </a:pPr>
            <a:r>
              <a:rPr lang="ru-RU" sz="2000" dirty="0" smtClean="0"/>
              <a:t>      А в нем семья живет. (Гранат)</a:t>
            </a:r>
          </a:p>
          <a:p>
            <a:pPr>
              <a:buNone/>
            </a:pPr>
            <a:r>
              <a:rPr lang="ru-RU" sz="2000" dirty="0" smtClean="0"/>
              <a:t>         </a:t>
            </a:r>
          </a:p>
          <a:p>
            <a:pPr>
              <a:buNone/>
            </a:pPr>
            <a:r>
              <a:rPr lang="ru-RU" sz="2000" dirty="0" smtClean="0"/>
              <a:t>       Артемьева Алина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7" y="1785927"/>
            <a:ext cx="2357455" cy="246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Наши загадки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Это огромная птица. Оперение ее переливается лимонным и розовым цветом.</a:t>
            </a:r>
            <a:br>
              <a:rPr lang="ru-RU" sz="2000" dirty="0" smtClean="0"/>
            </a:br>
            <a:r>
              <a:rPr lang="ru-RU" sz="2000" dirty="0" smtClean="0"/>
              <a:t>Голова размером с куриное яйцо.Клюв,как ножницы с красным мешочком. Все знают эту птицу. Это ...</a:t>
            </a:r>
            <a:br>
              <a:rPr lang="ru-RU" sz="2000" dirty="0" smtClean="0"/>
            </a:br>
            <a:r>
              <a:rPr lang="ru-RU" sz="2000" dirty="0" smtClean="0"/>
              <a:t>(Пеликан)</a:t>
            </a:r>
            <a:br>
              <a:rPr lang="ru-RU" sz="2000" dirty="0" smtClean="0"/>
            </a:br>
            <a:r>
              <a:rPr lang="ru-RU" sz="2000" dirty="0" smtClean="0"/>
              <a:t>автор </a:t>
            </a:r>
            <a:r>
              <a:rPr lang="ru-RU" sz="2000" dirty="0" err="1" smtClean="0"/>
              <a:t>Воинова</a:t>
            </a:r>
            <a:r>
              <a:rPr lang="ru-RU" sz="2000" dirty="0" smtClean="0"/>
              <a:t>  Дарья</a:t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57950" y="500042"/>
            <a:ext cx="1434015" cy="21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загадки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Один светлый, другой темный.</a:t>
            </a:r>
          </a:p>
          <a:p>
            <a:pPr>
              <a:buNone/>
            </a:pPr>
            <a:r>
              <a:rPr lang="ru-RU" sz="2000" dirty="0" smtClean="0"/>
              <a:t>      Друг друга догоняют.</a:t>
            </a:r>
          </a:p>
          <a:p>
            <a:pPr>
              <a:buNone/>
            </a:pPr>
            <a:r>
              <a:rPr lang="ru-RU" sz="2000" dirty="0" smtClean="0"/>
              <a:t>      Один видит месяц полный,</a:t>
            </a:r>
          </a:p>
          <a:p>
            <a:pPr>
              <a:buNone/>
            </a:pPr>
            <a:r>
              <a:rPr lang="ru-RU" sz="2000" dirty="0" smtClean="0"/>
              <a:t>      Другой солнышком играет.                           Автор Сыров  Даниил</a:t>
            </a:r>
          </a:p>
          <a:p>
            <a:pPr>
              <a:buNone/>
            </a:pPr>
            <a:r>
              <a:rPr lang="ru-RU" sz="2000" dirty="0" smtClean="0"/>
              <a:t>       (День и ночь)        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 стене рама                                  </a:t>
            </a:r>
          </a:p>
          <a:p>
            <a:pPr>
              <a:buNone/>
            </a:pPr>
            <a:r>
              <a:rPr lang="ru-RU" sz="2000" dirty="0" smtClean="0"/>
              <a:t>      В ней стекло.</a:t>
            </a:r>
          </a:p>
          <a:p>
            <a:pPr>
              <a:buNone/>
            </a:pPr>
            <a:r>
              <a:rPr lang="ru-RU" sz="2000" dirty="0" smtClean="0"/>
              <a:t>      Люди смотрят</a:t>
            </a:r>
          </a:p>
          <a:p>
            <a:pPr>
              <a:buNone/>
            </a:pPr>
            <a:r>
              <a:rPr lang="ru-RU" sz="2000" dirty="0" smtClean="0"/>
              <a:t>      Сквозь него.</a:t>
            </a:r>
          </a:p>
          <a:p>
            <a:pPr>
              <a:buNone/>
            </a:pPr>
            <a:r>
              <a:rPr lang="ru-RU" sz="2000" dirty="0" smtClean="0"/>
              <a:t>        (Окно) 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78619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Ботиночки с колесами</a:t>
            </a:r>
          </a:p>
          <a:p>
            <a:pPr>
              <a:buNone/>
            </a:pPr>
            <a:r>
              <a:rPr lang="ru-RU" sz="2000" dirty="0" smtClean="0"/>
              <a:t>      Скользят по тротуарам.</a:t>
            </a:r>
          </a:p>
          <a:p>
            <a:pPr>
              <a:buNone/>
            </a:pPr>
            <a:r>
              <a:rPr lang="ru-RU" sz="2000" dirty="0" smtClean="0"/>
              <a:t>      Еще могу сказать :</a:t>
            </a:r>
          </a:p>
          <a:p>
            <a:pPr>
              <a:buNone/>
            </a:pPr>
            <a:r>
              <a:rPr lang="ru-RU" sz="2000" dirty="0" smtClean="0"/>
              <a:t>     - Их летом надеваю.(Ролики)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Сама она не говорит,                                     </a:t>
            </a:r>
          </a:p>
          <a:p>
            <a:pPr>
              <a:buNone/>
            </a:pPr>
            <a:r>
              <a:rPr lang="ru-RU" sz="2000" dirty="0" smtClean="0"/>
              <a:t>     А умом всех наделит!                                   </a:t>
            </a:r>
          </a:p>
          <a:p>
            <a:pPr>
              <a:buNone/>
            </a:pPr>
            <a:r>
              <a:rPr lang="ru-RU" sz="2000" dirty="0" smtClean="0"/>
              <a:t>      (Книга)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автор Сыров Даниил                                  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86400" y="1643051"/>
            <a:ext cx="13716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675800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Желтые скрипки</a:t>
            </a:r>
          </a:p>
          <a:p>
            <a:pPr>
              <a:buNone/>
            </a:pPr>
            <a:r>
              <a:rPr lang="ru-RU" sz="2000" dirty="0" smtClean="0"/>
              <a:t>      На дереве висят,                                        </a:t>
            </a:r>
          </a:p>
          <a:p>
            <a:pPr>
              <a:buNone/>
            </a:pPr>
            <a:r>
              <a:rPr lang="ru-RU" sz="2000" dirty="0" smtClean="0"/>
              <a:t>      Сладкие, сочные</a:t>
            </a:r>
          </a:p>
          <a:p>
            <a:pPr>
              <a:buNone/>
            </a:pPr>
            <a:r>
              <a:rPr lang="ru-RU" sz="2000" dirty="0" smtClean="0"/>
              <a:t>      Приятный аромат.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Мартышка в басне у Крылова                  </a:t>
            </a:r>
          </a:p>
          <a:p>
            <a:pPr>
              <a:buNone/>
            </a:pPr>
            <a:r>
              <a:rPr lang="ru-RU" sz="2000" dirty="0" smtClean="0"/>
              <a:t>Любила с ними поиграть.</a:t>
            </a:r>
          </a:p>
          <a:p>
            <a:pPr>
              <a:buNone/>
            </a:pPr>
            <a:r>
              <a:rPr lang="ru-RU" sz="2000" dirty="0" smtClean="0"/>
              <a:t>Забавное занятие -</a:t>
            </a:r>
          </a:p>
          <a:p>
            <a:pPr>
              <a:buNone/>
            </a:pPr>
            <a:r>
              <a:rPr lang="ru-RU" sz="2000" dirty="0" smtClean="0"/>
              <a:t>Их на себе менять.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автор  Сыров Даниил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1"/>
            <a:ext cx="1857388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5143504" y="3857628"/>
            <a:ext cx="1619267" cy="10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загадка?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Загадка –один из древнейших жанров устного народного творчества. Слово загадка произошло от слова «</a:t>
            </a:r>
            <a:r>
              <a:rPr lang="ru-RU" dirty="0" err="1" smtClean="0"/>
              <a:t>гадати</a:t>
            </a:r>
            <a:r>
              <a:rPr lang="ru-RU" dirty="0" smtClean="0"/>
              <a:t>»,что в переводе со старославянского означает «думать, размышлять».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С облака чистого</a:t>
            </a:r>
          </a:p>
          <a:p>
            <a:pPr>
              <a:buNone/>
            </a:pPr>
            <a:r>
              <a:rPr lang="ru-RU" sz="2000" dirty="0" smtClean="0"/>
              <a:t>        Летит белый и пушистый …(снег)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       Рыжий маленький зверек</a:t>
            </a:r>
          </a:p>
          <a:p>
            <a:pPr>
              <a:buNone/>
            </a:pPr>
            <a:r>
              <a:rPr lang="ru-RU" sz="2000" dirty="0" smtClean="0"/>
              <a:t>       По деревьям скок да скок.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Пушистый кончик,</a:t>
            </a:r>
          </a:p>
          <a:p>
            <a:pPr>
              <a:buNone/>
            </a:pPr>
            <a:r>
              <a:rPr lang="ru-RU" sz="2000" dirty="0" smtClean="0"/>
              <a:t>        Деревянная ножка.</a:t>
            </a:r>
          </a:p>
          <a:p>
            <a:pPr>
              <a:buNone/>
            </a:pPr>
            <a:r>
              <a:rPr lang="ru-RU" sz="2000" dirty="0" smtClean="0"/>
              <a:t>        Скачет по альбомному листочку.(Кисточка)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автор Утюганов Иван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2500306"/>
            <a:ext cx="18573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Острые иголки,</a:t>
            </a:r>
          </a:p>
          <a:p>
            <a:pPr>
              <a:buNone/>
            </a:pPr>
            <a:r>
              <a:rPr lang="ru-RU" sz="2000" dirty="0" smtClean="0"/>
              <a:t>      Но ими не пошьешь.</a:t>
            </a:r>
          </a:p>
          <a:p>
            <a:pPr>
              <a:buNone/>
            </a:pPr>
            <a:r>
              <a:rPr lang="ru-RU" sz="2000" dirty="0" smtClean="0"/>
              <a:t>      Но это и не елка,</a:t>
            </a:r>
          </a:p>
          <a:p>
            <a:pPr>
              <a:buNone/>
            </a:pPr>
            <a:r>
              <a:rPr lang="ru-RU" sz="2000" dirty="0" smtClean="0"/>
              <a:t>      А это лесной …(еж)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Он может полдня за мухой скакать.</a:t>
            </a:r>
          </a:p>
          <a:p>
            <a:pPr>
              <a:buNone/>
            </a:pPr>
            <a:r>
              <a:rPr lang="ru-RU" sz="2000" dirty="0" smtClean="0"/>
              <a:t>    А может полдня на солнце лежать.</a:t>
            </a:r>
          </a:p>
          <a:p>
            <a:pPr>
              <a:buNone/>
            </a:pPr>
            <a:r>
              <a:rPr lang="ru-RU" sz="2000" dirty="0" smtClean="0"/>
              <a:t>    Усатая моська, пушистенький хвостик</a:t>
            </a:r>
          </a:p>
          <a:p>
            <a:pPr>
              <a:buNone/>
            </a:pPr>
            <a:r>
              <a:rPr lang="ru-RU" sz="2000" dirty="0" smtClean="0"/>
              <a:t>    Все догадались?</a:t>
            </a:r>
          </a:p>
          <a:p>
            <a:pPr>
              <a:buNone/>
            </a:pPr>
            <a:r>
              <a:rPr lang="ru-RU" sz="2000" dirty="0" smtClean="0"/>
              <a:t>                               Это же …(котик)</a:t>
            </a:r>
          </a:p>
          <a:p>
            <a:pPr>
              <a:buNone/>
            </a:pPr>
            <a:r>
              <a:rPr lang="ru-RU" sz="2000" dirty="0" smtClean="0"/>
              <a:t>,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для детей-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это занимательный и доступный для всех    способ развития ребенка. Дети очень любят разгадывать их, а полученная через загадку информация легко и быстро запоминается.</a:t>
            </a:r>
          </a:p>
          <a:p>
            <a:pPr>
              <a:buNone/>
            </a:pPr>
            <a:r>
              <a:rPr lang="ru-RU" sz="2400" dirty="0" smtClean="0"/>
              <a:t>        Загадки развивают воображение и смекалку, наблюдательность и память, логику  и кругозор.</a:t>
            </a:r>
          </a:p>
          <a:p>
            <a:pPr>
              <a:buNone/>
            </a:pPr>
            <a:r>
              <a:rPr lang="ru-RU" sz="2400" dirty="0" smtClean="0"/>
              <a:t>        Загадки тренируют память, потому что человек запоминает не только ответ, но и ее текст.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научиться отгадывать и сочинять загадки,</a:t>
            </a:r>
          </a:p>
          <a:p>
            <a:pPr>
              <a:buNone/>
            </a:pPr>
            <a:r>
              <a:rPr lang="ru-RU" dirty="0" smtClean="0"/>
              <a:t>развивая логическое мышление, память, речь и творческие способности.</a:t>
            </a:r>
          </a:p>
          <a:p>
            <a:pPr>
              <a:buNone/>
            </a:pPr>
            <a:r>
              <a:rPr lang="ru-RU" sz="2400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необходимую информации по теме</a:t>
            </a:r>
          </a:p>
          <a:p>
            <a:r>
              <a:rPr lang="ru-RU" dirty="0" smtClean="0"/>
              <a:t>узнать что такое загадка и ее происхождение</a:t>
            </a:r>
          </a:p>
          <a:p>
            <a:r>
              <a:rPr lang="ru-RU" dirty="0" smtClean="0"/>
              <a:t>провести конкурс загадок</a:t>
            </a:r>
          </a:p>
          <a:p>
            <a:r>
              <a:rPr lang="ru-RU" dirty="0" smtClean="0"/>
              <a:t>создать презентацию «Наши загадки»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Изучение информации по теме проекта.</a:t>
            </a:r>
          </a:p>
          <a:p>
            <a:r>
              <a:rPr lang="ru-RU" sz="2000" dirty="0" smtClean="0"/>
              <a:t>Проведение тематических уроков.</a:t>
            </a:r>
          </a:p>
          <a:p>
            <a:r>
              <a:rPr lang="ru-RU" sz="2000" dirty="0" smtClean="0"/>
              <a:t>Проведение конкурса загадок.</a:t>
            </a:r>
          </a:p>
          <a:p>
            <a:r>
              <a:rPr lang="ru-RU" sz="2000" dirty="0" smtClean="0"/>
              <a:t>Коллективное сочинение загадок.</a:t>
            </a:r>
          </a:p>
          <a:p>
            <a:r>
              <a:rPr lang="ru-RU" sz="2000" dirty="0" smtClean="0"/>
              <a:t>Индивидуальное сочинение загадок.</a:t>
            </a:r>
          </a:p>
          <a:p>
            <a:r>
              <a:rPr lang="ru-RU" sz="2000" dirty="0" smtClean="0"/>
              <a:t>Защита своей страницы перед классом.</a:t>
            </a:r>
          </a:p>
          <a:p>
            <a:r>
              <a:rPr lang="ru-RU" sz="2000" dirty="0" smtClean="0"/>
              <a:t>Подготовка презентации по выполненной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Результативность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Мы прочитали много загадок (познакомились с новыми загадками)</a:t>
            </a:r>
          </a:p>
          <a:p>
            <a:r>
              <a:rPr lang="ru-RU" sz="2000" dirty="0" smtClean="0"/>
              <a:t>Провели повторную диагностику. Результаты по отгадыванию загадок улучшились.</a:t>
            </a:r>
          </a:p>
          <a:p>
            <a:r>
              <a:rPr lang="ru-RU" sz="2000" dirty="0" smtClean="0"/>
              <a:t>Провели конкурс загадок.</a:t>
            </a:r>
          </a:p>
          <a:p>
            <a:r>
              <a:rPr lang="ru-RU" sz="2000" dirty="0" smtClean="0"/>
              <a:t>Создали презентацию собственных загадок. Придумали 35 загадок.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загадки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Маленький и незаметный. но очень сильно кусается. (Комар)</a:t>
            </a:r>
          </a:p>
          <a:p>
            <a:r>
              <a:rPr lang="ru-RU" sz="2000" dirty="0" smtClean="0"/>
              <a:t>Большой, сладенький и к тому же полосатенький.(Арбуз)</a:t>
            </a:r>
          </a:p>
          <a:p>
            <a:r>
              <a:rPr lang="ru-RU" sz="2000" dirty="0" smtClean="0"/>
              <a:t>Маленькая, серенькая, длиннохвостая и очень любит сыр.(Мышь)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Автор  Богданова Татьяна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Деревянная с косичкой помогает рисовать.</a:t>
            </a:r>
          </a:p>
          <a:p>
            <a:pPr>
              <a:buNone/>
            </a:pPr>
            <a:r>
              <a:rPr lang="ru-RU" sz="2000" dirty="0" smtClean="0"/>
              <a:t>      Окуни ее в водичку и получишь «пять».(Кисточка)</a:t>
            </a:r>
          </a:p>
          <a:p>
            <a:r>
              <a:rPr lang="ru-RU" sz="2000" dirty="0" smtClean="0"/>
              <a:t>Я длинная и плоская</a:t>
            </a:r>
          </a:p>
          <a:p>
            <a:pPr>
              <a:buNone/>
            </a:pPr>
            <a:r>
              <a:rPr lang="ru-RU" sz="2000" dirty="0" smtClean="0"/>
              <a:t>      Нарисую прямую полоску.(Линейка)</a:t>
            </a:r>
          </a:p>
          <a:p>
            <a:r>
              <a:rPr lang="ru-RU" sz="2000" dirty="0" smtClean="0"/>
              <a:t>Что же это за тетрадь?</a:t>
            </a:r>
          </a:p>
          <a:p>
            <a:pPr>
              <a:buNone/>
            </a:pPr>
            <a:r>
              <a:rPr lang="ru-RU" sz="2000" dirty="0" smtClean="0"/>
              <a:t>      Куда можно все </a:t>
            </a:r>
            <a:r>
              <a:rPr lang="ru-RU" sz="2000" dirty="0"/>
              <a:t>п</a:t>
            </a:r>
            <a:r>
              <a:rPr lang="ru-RU" sz="2000" dirty="0" smtClean="0"/>
              <a:t>исать.</a:t>
            </a:r>
          </a:p>
          <a:p>
            <a:pPr>
              <a:buNone/>
            </a:pPr>
            <a:r>
              <a:rPr lang="ru-RU" sz="2000" dirty="0" smtClean="0"/>
              <a:t>      Замечания, отметки.</a:t>
            </a:r>
          </a:p>
          <a:p>
            <a:pPr>
              <a:buNone/>
            </a:pPr>
            <a:r>
              <a:rPr lang="ru-RU" sz="2000" dirty="0" smtClean="0"/>
              <a:t>      Отгадайте, детки?     (Дневник)       Автор </a:t>
            </a:r>
            <a:r>
              <a:rPr lang="ru-RU" sz="2000" dirty="0" err="1" smtClean="0"/>
              <a:t>Маханова</a:t>
            </a:r>
            <a:r>
              <a:rPr lang="ru-RU" sz="2000" dirty="0" smtClean="0"/>
              <a:t> Ульяна              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00892" y="3643314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 Пушистая и мягкая,                                 Снежинки падают вокруг      </a:t>
            </a:r>
          </a:p>
          <a:p>
            <a:pPr>
              <a:buNone/>
            </a:pPr>
            <a:r>
              <a:rPr lang="ru-RU" sz="2000" dirty="0" smtClean="0"/>
              <a:t>       Усы и хвостик есть.                                  И дует белый ветер.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В ней очень много ласки ,                     Ты посмотри в окошко, друг.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Но так же грубость есть.                         Красиво как- на свете!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Царапаться умеет.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Нигде не пропадет,                                                     (Зима)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И молочка хитрюга,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Везде себе найдет.</a:t>
            </a:r>
          </a:p>
          <a:p>
            <a:pPr>
              <a:buNone/>
            </a:pPr>
            <a:r>
              <a:rPr lang="ru-RU" sz="2000" dirty="0" smtClean="0"/>
              <a:t>                 (Кошка )      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Авторы Елена и Александр</a:t>
            </a:r>
          </a:p>
          <a:p>
            <a:pPr>
              <a:buNone/>
            </a:pPr>
            <a:r>
              <a:rPr lang="ru-RU" sz="2000" dirty="0" smtClean="0"/>
              <a:t>                Губановы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3643314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1004</Words>
  <Application>Microsoft Office PowerPoint</Application>
  <PresentationFormat>Экран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МОУ «СОШ «Свердловский центр образования» 3а класс Учитель Романова Нина Анатольевна</vt:lpstr>
      <vt:lpstr>Что такое загадка?</vt:lpstr>
      <vt:lpstr>Загадки для детей-</vt:lpstr>
      <vt:lpstr>Цель работы:</vt:lpstr>
      <vt:lpstr>Задачи :</vt:lpstr>
      <vt:lpstr>Этапы работы:</vt:lpstr>
      <vt:lpstr>Результативность </vt:lpstr>
      <vt:lpstr>Наши загадки </vt:lpstr>
      <vt:lpstr>Наши загадки</vt:lpstr>
      <vt:lpstr>Наши загадки</vt:lpstr>
      <vt:lpstr>Наши загадки</vt:lpstr>
      <vt:lpstr>Наши загадки</vt:lpstr>
      <vt:lpstr>Наши загадки</vt:lpstr>
      <vt:lpstr>Наши загадки</vt:lpstr>
      <vt:lpstr>Наши загадки</vt:lpstr>
      <vt:lpstr>Наши загадки  Это огромная птица. Оперение ее переливается лимонным и розовым цветом. Голова размером с куриное яйцо.Клюв,как ножницы с красным мешочком. Все знают эту птицу. Это ... (Пеликан) автор Воинова  Дарья </vt:lpstr>
      <vt:lpstr>Наши загадки</vt:lpstr>
      <vt:lpstr>Наши загадки</vt:lpstr>
      <vt:lpstr>Наши загадки</vt:lpstr>
      <vt:lpstr>Наши загадки</vt:lpstr>
      <vt:lpstr>Наши загадки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«СОШ «Свердловский центр образования» 3а класс</dc:title>
  <dc:creator>Нина</dc:creator>
  <cp:lastModifiedBy>Нина</cp:lastModifiedBy>
  <cp:revision>70</cp:revision>
  <dcterms:created xsi:type="dcterms:W3CDTF">2014-03-27T05:43:29Z</dcterms:created>
  <dcterms:modified xsi:type="dcterms:W3CDTF">2017-02-23T15:24:00Z</dcterms:modified>
</cp:coreProperties>
</file>