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0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№14 «Центр развития ребенка-детский сад»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000240"/>
            <a:ext cx="8072494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Один день из жизни нашей группы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Кемерово 2017г.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14546" y="328612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Средняя </a:t>
            </a:r>
            <a:r>
              <a:rPr lang="ru-RU" sz="3200" dirty="0" smtClean="0">
                <a:solidFill>
                  <a:srgbClr val="00B050"/>
                </a:solidFill>
              </a:rPr>
              <a:t>группа </a:t>
            </a:r>
          </a:p>
          <a:p>
            <a:pPr algn="ctr"/>
            <a:r>
              <a:rPr lang="ru-RU" sz="3200" dirty="0" smtClean="0">
                <a:solidFill>
                  <a:srgbClr val="00B050"/>
                </a:solidFill>
              </a:rPr>
              <a:t>«До-ми-соль-ки»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advTm="7062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929618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Ставни закрываются, дети раздеваются.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Тише, тише, тише птицы, вы не пойте за окном.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 тихий час так сладко спится, спят ребята сладким сном.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70227_125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571612"/>
            <a:ext cx="4572000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20170227_125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45205">
            <a:off x="-97928" y="4018422"/>
            <a:ext cx="3357261" cy="185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227_125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139084">
            <a:off x="5858289" y="3944594"/>
            <a:ext cx="3238006" cy="201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281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572428" cy="70788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После сна, мы все проснулись, улыбнулись, потянулись.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Мы по коврикам прошлись, закаляйся, не ленись!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5098f027ef088e1f0265748e5a5950fb39abfc8b6c023a5373edbf4d83a05b4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214422"/>
            <a:ext cx="292894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593b49d1eb9b47f86a49d332024ec8501524596335cbfecbb15399bf22f8f636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428874" cy="3286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-0-02-05-dc70267e28216816bdea8f9ad4a82f76b9adba483bf4cb9c8a57b308baf1049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214686"/>
            <a:ext cx="2643188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11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000924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Играть мы любим очень: Вы знаете друзья!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Без игр прожить ребенку, никак, никак нельзя!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39f30e7f8684265fd60879af0b30dca58ea0788d5fca6f49b2809faed16a7fef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5517">
            <a:off x="285720" y="1928802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image-0-02-05-42215e06ed7e456a68c5631e85387a400e655d3c51478d9f61780883606b4d8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928802"/>
            <a:ext cx="264318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-0-02-05-ffaf73b48d3e2c3ad50d183b518c31ae590c3267f42aae126dc53710dbacc74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5362">
            <a:off x="5813429" y="1413078"/>
            <a:ext cx="264318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516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-0-02-05-3ae35f1f04dd5c8856c509ddabd962b72320b0fd4c4d9755952a88f601dbb7ce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1969">
            <a:off x="285720" y="285728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age-0-02-05-6b559789f8bb740f47ef771a6787a7bf747cf3a0337519f488db72f90c73044d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0364">
            <a:off x="3143240" y="785794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9dcb101177e1bcac59e72a68b7cba9eb66065e6aef51635395cad2ac254ff24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14290"/>
            <a:ext cx="2571750" cy="335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-0-02-05-e2554c0518c39cd16c26082c658bf519bfdf236931277fa146a0954572687d9f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96873">
            <a:off x="1117594" y="3292292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-0-02-05-c7f9a7a3c64756ce933b2e3fdf7c2625ffac7e72d37f3d7c33ab502890291471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10430">
            <a:off x="5388607" y="3214288"/>
            <a:ext cx="25003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468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 на масленой неделе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Из печи блины летели!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пылу, с жару, из печи,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 румяны, горячи!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 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7752" y="5072074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Масленица, угощай!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Всем блиночков подавай.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 пылу, с жару - разбирайте!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Похвалить не забывайте!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-0-02-05-5589f46f619d526023693e39afc6d77133e2134cd9636a3ae22e65ac5901767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14290"/>
            <a:ext cx="4572000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-0-02-05-f47a886b6d5ac35653f66263f77556672c642ef96fdbdc6e803cd08d5831e74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61772">
            <a:off x="214282" y="1643050"/>
            <a:ext cx="3571868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age-0-02-05-a020f7cd483f47952438376e60c5c0729912dcce8fa9c9fa82b09f643ea5544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6260">
            <a:off x="2928926" y="3429000"/>
            <a:ext cx="2571750" cy="3429000"/>
          </a:xfrm>
          <a:prstGeom prst="rect">
            <a:avLst/>
          </a:prstGeom>
        </p:spPr>
      </p:pic>
      <p:pic>
        <p:nvPicPr>
          <p:cNvPr id="9" name="Рисунок 8" descr="image-0-02-05-8e6a8a7a6b643c13dbececd43728ea6e062a5de8722f9d9a51d31697816a4d49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9457">
            <a:off x="268036" y="3475871"/>
            <a:ext cx="2571750" cy="3286124"/>
          </a:xfrm>
          <a:prstGeom prst="rect">
            <a:avLst/>
          </a:prstGeom>
        </p:spPr>
      </p:pic>
    </p:spTree>
  </p:cSld>
  <p:clrMapOvr>
    <a:masterClrMapping/>
  </p:clrMapOvr>
  <p:transition advTm="10453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85728"/>
            <a:ext cx="757242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Солнце скрылось за домами, покидаем детский сад.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Расскажу я маме с папой, про себя и про ребят.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7c1d98db5851d05709fdbdaaa3b62b0b0ddd62c4ea0aa719406c0647fbb4fa8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2803">
            <a:off x="3420812" y="2025229"/>
            <a:ext cx="257175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59f246c938aaaee4b7dd920c5c2b1c4a69bdbded022bfa7d8651574c2249d69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6580">
            <a:off x="714348" y="1214422"/>
            <a:ext cx="257175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-0-02-05-b9f6f95ed9758fe829ede95ae57a5a001839b5fa0924e43c29c4ac9c22ea82c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64625">
            <a:off x="6215074" y="3071810"/>
            <a:ext cx="257175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594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285728"/>
            <a:ext cx="6715172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Детский сад, детский сад… Почему так говорят?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Потому, что дружно в нем, мы одной семьей растем!!!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70321_102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14422"/>
            <a:ext cx="778671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7265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285728"/>
            <a:ext cx="6572296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Чтобы было все в порядке,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Утро мы начнем с зарядки!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170217_0813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70629">
            <a:off x="229930" y="1640625"/>
            <a:ext cx="3643306" cy="257175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5" name="Рисунок 4" descr="image-0-02-05-8adc69f7574506d559089d7bd82ec194c38da4529683962e5ec6fd832c2e5000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1076">
            <a:off x="5643570" y="1214422"/>
            <a:ext cx="2643188" cy="34290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-0-02-05-80eefdec709705392a9658ad3f03381b9f50acc42a1def28ff66ea0b113da5b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052578">
            <a:off x="3255958" y="2896825"/>
            <a:ext cx="2571750" cy="342900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Tm="75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85728"/>
            <a:ext cx="6786610" cy="707886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Мы за столиком сидим, вкусный завтрак мы едим.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Постарались повара, приготовили с утра!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fa8526bac34254f7f799aec2afd8fe80583d80b72afca49045a94a0c9c4ee3f4-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3929072" cy="428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28df1305b2fe9e9149bb1a8b27719389f009c6bdf0eab0bb23a48ba3f3e5825c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9350">
            <a:off x="5572132" y="1571612"/>
            <a:ext cx="2571750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468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428604"/>
            <a:ext cx="6500858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Любим мы не только бегать, веселиться и играть.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Кроме этого мы любим, очень любим рисовать!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Наши занятия.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0f9ffb4e399e106bb64cf639d2bf66bfec4b2a1a85aa46904278aa57a6906a7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31287">
            <a:off x="5643570" y="1785926"/>
            <a:ext cx="25003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2d8d05e7d010842b55a6c64592502ba7dc32690d1d6a03af30ee01a097697c9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4004">
            <a:off x="642910" y="1500174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-0-02-05-c44529ea2e93f06a1ceabc17558f79d49bb571b01edbba0f667fc5431a9e8ff1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2928934"/>
            <a:ext cx="2571750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328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Стоит избушка из бревна.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Её собрали без гвоздя,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Когда доставили сюда,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Тем самым, жизнь ей вновь даря.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3570" y="535782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Мы входим в устье той избы -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Невысоки там потолки.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Чулан в углу увидел ты,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красный угол там вдали.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age-0-02-05-6fc3fdf7faa405d3781e4880228fa15621e29a052a0476474e640b46456bde3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250031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age-0-02-05-11ebff0d6420ef507f0eafdabf75038f121eb1981fcf2f14e48371d083a63ac7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928802"/>
            <a:ext cx="250033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age-0-02-05-36f8fc2b23358a0eeecec6289abcf56a7f59f48915eaeb2685e54c0c814cee3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285728"/>
            <a:ext cx="2428892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9985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357166"/>
            <a:ext cx="671517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Чтоб здоровым быть сполна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Физкультура всем нужна!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image-0-02-05-dc067ccd016ae72fe8ae2e42c768d687e18d43990eabd19fb8f0c49ed7e04039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0594">
            <a:off x="187071" y="1178649"/>
            <a:ext cx="3357586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-0-02-05-b1220a762aa6ebbf4dbc6342febeca19f85a23a4339c7c5e32d93750eb959af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01921">
            <a:off x="2407002" y="2831227"/>
            <a:ext cx="3429006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-0-02-05-c10517c7cc1456fad71b15028b881360bceffc51e23c00dfdf994e8d4be7ba8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41852">
            <a:off x="5421148" y="1482320"/>
            <a:ext cx="3286148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203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357166"/>
            <a:ext cx="7572428" cy="7078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Свежий воздух малышам нужен и полезен.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 Очень весело гулять! И никаких болезней!!!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70301_1033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643438" cy="242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170301_103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29066"/>
            <a:ext cx="4572000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70301_1032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929066"/>
            <a:ext cx="4500562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3438" y="1065052"/>
            <a:ext cx="4500562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484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428604"/>
            <a:ext cx="7072362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Теплою водою ручки чисто мою. 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В руки мыло я возьму и ладошки им потру. 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20170228_122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4572000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170228_1222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48853">
            <a:off x="4665287" y="2727796"/>
            <a:ext cx="4572000" cy="242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7531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251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alena</dc:creator>
  <cp:lastModifiedBy>Алена Семашко</cp:lastModifiedBy>
  <cp:revision>48</cp:revision>
  <dcterms:created xsi:type="dcterms:W3CDTF">2017-02-26T05:59:26Z</dcterms:created>
  <dcterms:modified xsi:type="dcterms:W3CDTF">2017-03-22T04:06:20Z</dcterms:modified>
</cp:coreProperties>
</file>