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2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5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5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0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0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9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9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1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50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8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5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2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6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7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68BF0C-93DF-47E3-83F6-2302846BE70C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7B6258-6AC8-4795-A504-D41D5FD1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0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«По дорогам сказок»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1437" y="5739931"/>
            <a:ext cx="9144000" cy="1655762"/>
          </a:xfrm>
        </p:spPr>
        <p:txBody>
          <a:bodyPr/>
          <a:lstStyle/>
          <a:p>
            <a:r>
              <a:rPr lang="ru-RU" dirty="0" smtClean="0"/>
              <a:t>Группа раннего возраста №10</a:t>
            </a:r>
          </a:p>
          <a:p>
            <a:r>
              <a:rPr lang="ru-RU" dirty="0" smtClean="0"/>
              <a:t>Воспитатель: Смирнова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5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18" y="434707"/>
            <a:ext cx="10515600" cy="6159276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b="1" u="sng" dirty="0"/>
              <a:t>Основание проекта</a:t>
            </a:r>
            <a:endParaRPr lang="ru-RU" dirty="0"/>
          </a:p>
          <a:p>
            <a:pPr fontAlgn="t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-  очень важный этап воспитания внимательного, чуткого читателя, любящего книгу, которая помогает ему познать окружающий мир и себя в нем, формировать нравственные чувства и оценки, развивать восприятие художественного слова.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Любой дошкольник является читателем, даже если он не умеет читать, а только слушает чтение взрослых. Но он выбирает, что будет слушать, он воспринимает то, что слышит, а слышит то, что ему интересно.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приобщения детей к чтению бесспорна. Книга совершенствует ум ребёнка, помогает овладеть речью, познавать окружающий мир.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интереса к книге, к художественному творчеству был разработан проект «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сказку»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данного проекта частично реализуются задачи программы «Детство» в соответствии с ФГОС.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сказка - это первая и немаловажная ступень ребёнка к познанию окружающего его мира. Художественные образы и язык, которыми оперируют русские народные сказки, прост и понятен даже маленькому ребёнку. Слушая сказку, ребёнок незаметно подсознательно впитывает жизненно важную для него информацию, способы разрешения различных сложных ситуаций. Посредством сказки легче всего рассказать малышу первые  и самые важные принципы нравственности: что такое «хорошо» и что такое "плохо". Сказки детям дают простор для воображения. Ребёнок приобретает навыки мысленно действовать в воображаемых ситуациях, а это является основой для будущего творчества.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Народные сказки учат. Они всегда имеют положительный конец. Добро в них всегда победит, а зло будет наказано. Ребёнок может представить себя положительным героем, ведь в сказках герой всегда будет вознаграждён. Добро в сказках представлено не сводом скучных правил и наставлений, а в образах сильных богатырей, смелых принцев, добрых и справедливых волшебников. Сказки способствуют развитию эмоций, формированию художественно – эстетического интереса и нравственному развитию ребёнка.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первые сказки для малыша необходимо принимать во внимание уровень его психического развития. Сказка не должна пугать ребёнка, а должна приносить пользу. Хорошо если первые сказки будут с красивыми и яркими иллюстрациями - это повышает интерес малыша и улучшает понимание сказки.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переоценить значение сказки в жизни ребёнка. В детской сказке он найдёт всё самое важное и необходимое ему в дальнейшей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06" y="296214"/>
            <a:ext cx="10515600" cy="6259132"/>
          </a:xfrm>
        </p:spPr>
        <p:txBody>
          <a:bodyPr>
            <a:normAutofit/>
          </a:bodyPr>
          <a:lstStyle/>
          <a:p>
            <a:pPr fontAlgn="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нформационная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устойчивого интереса к сказке как к произведению искусства;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ценности совместного творчества детей и их родителей.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Задачи: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 детей интерес к книгам, их рассматриванию (вместе со взрослыми и самостоятельно).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 участию в образовательных ситуациях и играх эстетической направленности, желание</a:t>
            </a:r>
          </a:p>
          <a:p>
            <a:pPr fontAlgn="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рисовать, лепить совместно со взрослым и самостоятельно по мотивам сказок.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создавать простые изображения, принимать замысел, предложенный взрослым, раскрывать его в работе, используя освоенные способы создания изображения, формы, элементарную композицию.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освоения детьми свойств и возможностей изобразительных материалов и инструментов и развивать мелкую моторику и умения использовать инструменты.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к самостоятельному выбору способов изображения на основе освоенных технических приемов.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детей о сказках.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атмосферу эмоционального комфорта, взаимопонимания и поддержки; прививать умение прийти на помощь в трудную минуту.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традиции семейного чтения.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книжный уголок: новинками литературы, портретами писателей и художников – иллюстраторов, аудио и видео записями, тематическими альбомами, речевым материалом.</a:t>
            </a:r>
          </a:p>
          <a:p>
            <a:pPr fontAlgn="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986" y="35462"/>
            <a:ext cx="10515600" cy="6822538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группы раннего развития, воспитатели, родители.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Тип проекта: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творческий, групповой.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Продолжительность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недели.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Ожидаемый результат: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библиотеки книгами по разделу «Сказки»;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по теме «Здравствуй сказка!»;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книжек – малышек родителями;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театров из нестандартного оборудования, декораций к сказкам, костюмов сказочных героев, атрибутов.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НОД по теме «Путешествие в сказку»;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картотек с речевым материалом (стихи, загадки, песни о сказочных героях)</a:t>
            </a:r>
          </a:p>
          <a:p>
            <a:pPr fontAlgn="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Трансляция проекта: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презентация проекта на педагогическом совете.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Этапы работы: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подготовительный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(проблемы проекта); вызвать интерес детей и родителей к теме проекта; составление плана-схемы проекта; обсуждение проекта с воспитателем, родителями; сбор информации, литературы, дополнительного материала.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основной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проекта с детьми, родителями, педагогами.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итоговый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анализ ожидаемого результата. 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9" y="2264244"/>
            <a:ext cx="5417713" cy="4063285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" y="595525"/>
            <a:ext cx="4933816" cy="3700362"/>
          </a:xfrm>
        </p:spPr>
      </p:pic>
    </p:spTree>
    <p:extLst>
      <p:ext uri="{BB962C8B-B14F-4D97-AF65-F5344CB8AC3E}">
        <p14:creationId xmlns:p14="http://schemas.microsoft.com/office/powerpoint/2010/main" val="28159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0" y="627061"/>
            <a:ext cx="4976582" cy="3732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61" y="1732207"/>
            <a:ext cx="5992969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72" y="1702809"/>
            <a:ext cx="2585761" cy="1939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485041"/>
            <a:ext cx="5344731" cy="4008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79" y="1999023"/>
            <a:ext cx="5825544" cy="43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6" y="605309"/>
            <a:ext cx="5086290" cy="38147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81" y="2285999"/>
            <a:ext cx="5606603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9" y="595766"/>
            <a:ext cx="5206493" cy="3904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8" y="2096543"/>
            <a:ext cx="5524363" cy="4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38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Проект «По дорогам сказок»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 дорогам сказок»</dc:title>
  <dc:creator>Пользователь</dc:creator>
  <cp:lastModifiedBy>Пользователь</cp:lastModifiedBy>
  <cp:revision>9</cp:revision>
  <dcterms:created xsi:type="dcterms:W3CDTF">2017-03-19T14:18:14Z</dcterms:created>
  <dcterms:modified xsi:type="dcterms:W3CDTF">2017-03-21T12:48:50Z</dcterms:modified>
</cp:coreProperties>
</file>