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  <p:sldMasterId id="2147483706" r:id="rId3"/>
  </p:sldMasterIdLst>
  <p:notesMasterIdLst>
    <p:notesMasterId r:id="rId35"/>
  </p:notesMasterIdLst>
  <p:sldIdLst>
    <p:sldId id="256" r:id="rId4"/>
    <p:sldId id="287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2" r:id="rId13"/>
    <p:sldId id="267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0" r:id="rId29"/>
    <p:sldId id="281" r:id="rId30"/>
    <p:sldId id="283" r:id="rId31"/>
    <p:sldId id="282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64-DFC2-4AE5-B3EA-89F024C74AB9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8D77-B7D5-481E-BD04-18C9F6F1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FE0C-95CD-484E-86D0-372E9FEA6525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136B-A0A1-4275-A499-E522E1E6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CC46-2FE5-442E-BA47-47AF40F11961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40B3-4050-4A3B-BA6B-008FA9680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91C5-7AD2-456C-96AD-91A2259ABDF4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0EBC-6B97-424D-91B5-26C9B42A1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9932-6542-44E3-9FC0-FCE6048AAED2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A1F8-C00D-4359-9196-641167D8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6FB6-4FB2-423F-8F2B-73B1D6880858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E112-05AA-4287-B453-FE63A2F4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BCD5-F704-4DDE-B9D8-24119D0ECEC0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15C9C-2939-4C7A-B280-5775A809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E619-0C96-4040-B098-C3D6B5A6B77B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14A32-240A-47D5-8692-3DF2C5151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EEC8-9D02-4844-8D96-60C91E8D3561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AC0C-B4ED-4D86-8095-CAA040CB3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241B-DB5B-40A9-8B92-658A9ECA7990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2BBC-B458-4DFC-9820-57B251DB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9590-EF28-43FB-B09E-EB5432D30F8A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74F3-780A-4648-B5CA-BA5E39949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CD1E-B298-4BB8-AE6E-AA228C0ACEC9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76A7-F45E-4AC5-A4A6-586AAB42C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BAD3-4264-4293-BEB2-DE9DBDB73D57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8EE1-CEF1-4B7D-B7CF-00B7217D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75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D868B1-57FA-4965-BC17-D18919B814B8}" type="datetime4">
              <a:rPr lang="ru-RU"/>
              <a:pPr>
                <a:defRPr/>
              </a:pPr>
              <a:t>21 марта 2016 г.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38C9D7-E952-4A7E-86A8-50776AF2D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74;&#1072;&#1089;&#1080;&#1083;&#1100;&#1077;&#1074;&#1072;\&#1050;&#1083;&#1077;&#1090;&#1082;&#1072;%20&#1074;&#1086;&#1076;&#1072;%20&#1074;&#1080;&#1076;&#1077;&#1086;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74;&#1072;&#1089;&#1080;&#1083;&#1100;&#1077;&#1074;&#1072;\video1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19138" y="425450"/>
            <a:ext cx="7772400" cy="1995438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cs typeface="Arial" charset="0"/>
                <a:sym typeface="Arial" charset="0"/>
              </a:rPr>
              <a:t>Химический состав растений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>
          <a:xfrm>
            <a:off x="1187624" y="5157192"/>
            <a:ext cx="7772400" cy="1500187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васильева\0007-007-Neorganicheskie-ves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васильева\0008-008-Voda-N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Клетка вода ви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васильева\0012-012-Koren-organ-mineralnogo-pit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васильев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васильева\himsostavraste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Растения, богатые углеводами</a:t>
            </a:r>
          </a:p>
        </p:txBody>
      </p:sp>
      <p:pic>
        <p:nvPicPr>
          <p:cNvPr id="12" name="Picture 8" descr="Тритик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3394075" cy="2543175"/>
          </a:xfrm>
          <a:prstGeom prst="rect">
            <a:avLst/>
          </a:prstGeom>
          <a:noFill/>
        </p:spPr>
      </p:pic>
      <p:pic>
        <p:nvPicPr>
          <p:cNvPr id="13" name="Picture 9" descr="Бу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440" y="2131913"/>
            <a:ext cx="4470400" cy="3352800"/>
          </a:xfrm>
          <a:prstGeom prst="rect">
            <a:avLst/>
          </a:prstGeom>
          <a:noFill/>
        </p:spPr>
      </p:pic>
      <p:pic>
        <p:nvPicPr>
          <p:cNvPr id="14" name="Picture 10" descr="Картоф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8038"/>
            <a:ext cx="34337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васильева\Безымянный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васильева\image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3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васильева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васильева\Безымянный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васильева\Безымянный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васильева\0014-014-Prover-seb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васильева\0020-020-Prover-seb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васильева\0021-021-Molo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Растения, содержащие эфирные масла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5616" y="1196752"/>
            <a:ext cx="2249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Гвоздичное дерево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52120" y="134076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Коричное дерево</a:t>
            </a:r>
          </a:p>
        </p:txBody>
      </p:sp>
      <p:pic>
        <p:nvPicPr>
          <p:cNvPr id="6" name="Picture 6" descr="пряности"/>
          <p:cNvPicPr>
            <a:picLocks noChangeAspect="1" noChangeArrowheads="1"/>
          </p:cNvPicPr>
          <p:nvPr/>
        </p:nvPicPr>
        <p:blipFill>
          <a:blip r:embed="rId2" cstate="print"/>
          <a:srcRect l="7601" t="51632" r="38466" b="6425"/>
          <a:stretch>
            <a:fillRect/>
          </a:stretch>
        </p:blipFill>
        <p:spPr>
          <a:xfrm>
            <a:off x="1115616" y="1700808"/>
            <a:ext cx="2554610" cy="2088232"/>
          </a:xfrm>
          <a:prstGeom prst="rect">
            <a:avLst/>
          </a:prstGeom>
        </p:spPr>
      </p:pic>
      <p:pic>
        <p:nvPicPr>
          <p:cNvPr id="7" name="Picture 8" descr="Коричное дере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844824"/>
            <a:ext cx="3486150" cy="4000500"/>
          </a:xfrm>
          <a:prstGeom prst="rect">
            <a:avLst/>
          </a:prstGeom>
          <a:noFill/>
        </p:spPr>
      </p:pic>
      <p:pic>
        <p:nvPicPr>
          <p:cNvPr id="8" name="Picture 11" descr="Лимон"/>
          <p:cNvPicPr>
            <a:picLocks noChangeAspect="1" noChangeArrowheads="1"/>
          </p:cNvPicPr>
          <p:nvPr/>
        </p:nvPicPr>
        <p:blipFill>
          <a:blip r:embed="rId4" cstate="print"/>
          <a:srcRect t="16628" b="23063"/>
          <a:stretch>
            <a:fillRect/>
          </a:stretch>
        </p:blipFill>
        <p:spPr>
          <a:xfrm>
            <a:off x="611560" y="4005064"/>
            <a:ext cx="3540125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васильева\11_tobacco_plant_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васильева\kurenie5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васильева\t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васильева\Безымянный (7).png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10 причин по которым не стоит курить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васильев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васильева\0023-023-Domashnjaja-rab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васильева\0028-028-Urok-oko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васильева\Безымянный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C:\васильева\Безымянный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васильева\0019-012-KHimicheskij-sostav-klet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васильев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васильева\0007-007-KHimicheskij-sostav-kl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васильева\Primer_slayda_iz_presentacii_neorg_vew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0</TotalTime>
  <Words>24</Words>
  <Application>Microsoft Office PowerPoint</Application>
  <PresentationFormat>Экран (4:3)</PresentationFormat>
  <Paragraphs>7</Paragraphs>
  <Slides>31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Тема2</vt:lpstr>
      <vt:lpstr>Тема1</vt:lpstr>
      <vt:lpstr>Химический состав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Растения, богатые углеводами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Растения, содержащие эфирные масла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2012-03-03T03:27:33Z</dcterms:created>
  <dcterms:modified xsi:type="dcterms:W3CDTF">2016-03-21T15:02:02Z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